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1" r:id="rId1"/>
  </p:sldMasterIdLst>
  <p:notesMasterIdLst>
    <p:notesMasterId r:id="rId27"/>
  </p:notesMasterIdLst>
  <p:handoutMasterIdLst>
    <p:handoutMasterId r:id="rId28"/>
  </p:handoutMasterIdLst>
  <p:sldIdLst>
    <p:sldId id="324" r:id="rId2"/>
    <p:sldId id="296" r:id="rId3"/>
    <p:sldId id="355" r:id="rId4"/>
    <p:sldId id="356" r:id="rId5"/>
    <p:sldId id="343" r:id="rId6"/>
    <p:sldId id="345" r:id="rId7"/>
    <p:sldId id="358" r:id="rId8"/>
    <p:sldId id="367" r:id="rId9"/>
    <p:sldId id="346" r:id="rId10"/>
    <p:sldId id="368" r:id="rId11"/>
    <p:sldId id="347" r:id="rId12"/>
    <p:sldId id="359" r:id="rId13"/>
    <p:sldId id="353" r:id="rId14"/>
    <p:sldId id="360" r:id="rId15"/>
    <p:sldId id="352" r:id="rId16"/>
    <p:sldId id="350" r:id="rId17"/>
    <p:sldId id="349" r:id="rId18"/>
    <p:sldId id="362" r:id="rId19"/>
    <p:sldId id="364" r:id="rId20"/>
    <p:sldId id="365" r:id="rId21"/>
    <p:sldId id="366" r:id="rId22"/>
    <p:sldId id="361" r:id="rId23"/>
    <p:sldId id="348" r:id="rId24"/>
    <p:sldId id="354" r:id="rId25"/>
    <p:sldId id="337" r:id="rId26"/>
  </p:sldIdLst>
  <p:sldSz cx="9144000" cy="6858000" type="screen4x3"/>
  <p:notesSz cx="9923463" cy="6788150"/>
  <p:defaultTextStyle>
    <a:defPPr>
      <a:defRPr lang="de-DE"/>
    </a:defPPr>
    <a:lvl1pPr algn="ctr" rtl="0" fontAlgn="base">
      <a:spcBef>
        <a:spcPct val="0"/>
      </a:spcBef>
      <a:spcAft>
        <a:spcPct val="0"/>
      </a:spcAft>
      <a:defRPr sz="2000" kern="1200">
        <a:solidFill>
          <a:srgbClr val="2A4280"/>
        </a:solidFill>
        <a:latin typeface="Tahoma" pitchFamily="34" charset="0"/>
        <a:ea typeface="+mn-ea"/>
        <a:cs typeface="+mn-cs"/>
      </a:defRPr>
    </a:lvl1pPr>
    <a:lvl2pPr marL="457200" algn="ctr" rtl="0" fontAlgn="base">
      <a:spcBef>
        <a:spcPct val="0"/>
      </a:spcBef>
      <a:spcAft>
        <a:spcPct val="0"/>
      </a:spcAft>
      <a:defRPr sz="2000" kern="1200">
        <a:solidFill>
          <a:srgbClr val="2A4280"/>
        </a:solidFill>
        <a:latin typeface="Tahoma" pitchFamily="34" charset="0"/>
        <a:ea typeface="+mn-ea"/>
        <a:cs typeface="+mn-cs"/>
      </a:defRPr>
    </a:lvl2pPr>
    <a:lvl3pPr marL="914400" algn="ctr" rtl="0" fontAlgn="base">
      <a:spcBef>
        <a:spcPct val="0"/>
      </a:spcBef>
      <a:spcAft>
        <a:spcPct val="0"/>
      </a:spcAft>
      <a:defRPr sz="2000" kern="1200">
        <a:solidFill>
          <a:srgbClr val="2A4280"/>
        </a:solidFill>
        <a:latin typeface="Tahoma" pitchFamily="34" charset="0"/>
        <a:ea typeface="+mn-ea"/>
        <a:cs typeface="+mn-cs"/>
      </a:defRPr>
    </a:lvl3pPr>
    <a:lvl4pPr marL="1371600" algn="ctr" rtl="0" fontAlgn="base">
      <a:spcBef>
        <a:spcPct val="0"/>
      </a:spcBef>
      <a:spcAft>
        <a:spcPct val="0"/>
      </a:spcAft>
      <a:defRPr sz="2000" kern="1200">
        <a:solidFill>
          <a:srgbClr val="2A4280"/>
        </a:solidFill>
        <a:latin typeface="Tahoma" pitchFamily="34" charset="0"/>
        <a:ea typeface="+mn-ea"/>
        <a:cs typeface="+mn-cs"/>
      </a:defRPr>
    </a:lvl4pPr>
    <a:lvl5pPr marL="1828800" algn="ctr" rtl="0" fontAlgn="base">
      <a:spcBef>
        <a:spcPct val="0"/>
      </a:spcBef>
      <a:spcAft>
        <a:spcPct val="0"/>
      </a:spcAft>
      <a:defRPr sz="2000" kern="1200">
        <a:solidFill>
          <a:srgbClr val="2A4280"/>
        </a:solidFill>
        <a:latin typeface="Tahoma" pitchFamily="34" charset="0"/>
        <a:ea typeface="+mn-ea"/>
        <a:cs typeface="+mn-cs"/>
      </a:defRPr>
    </a:lvl5pPr>
    <a:lvl6pPr marL="2286000" algn="l" defTabSz="914400" rtl="0" eaLnBrk="1" latinLnBrk="0" hangingPunct="1">
      <a:defRPr sz="2000" kern="1200">
        <a:solidFill>
          <a:srgbClr val="2A4280"/>
        </a:solidFill>
        <a:latin typeface="Tahoma" pitchFamily="34" charset="0"/>
        <a:ea typeface="+mn-ea"/>
        <a:cs typeface="+mn-cs"/>
      </a:defRPr>
    </a:lvl6pPr>
    <a:lvl7pPr marL="2743200" algn="l" defTabSz="914400" rtl="0" eaLnBrk="1" latinLnBrk="0" hangingPunct="1">
      <a:defRPr sz="2000" kern="1200">
        <a:solidFill>
          <a:srgbClr val="2A4280"/>
        </a:solidFill>
        <a:latin typeface="Tahoma" pitchFamily="34" charset="0"/>
        <a:ea typeface="+mn-ea"/>
        <a:cs typeface="+mn-cs"/>
      </a:defRPr>
    </a:lvl7pPr>
    <a:lvl8pPr marL="3200400" algn="l" defTabSz="914400" rtl="0" eaLnBrk="1" latinLnBrk="0" hangingPunct="1">
      <a:defRPr sz="2000" kern="1200">
        <a:solidFill>
          <a:srgbClr val="2A4280"/>
        </a:solidFill>
        <a:latin typeface="Tahoma" pitchFamily="34" charset="0"/>
        <a:ea typeface="+mn-ea"/>
        <a:cs typeface="+mn-cs"/>
      </a:defRPr>
    </a:lvl8pPr>
    <a:lvl9pPr marL="3657600" algn="l" defTabSz="914400" rtl="0" eaLnBrk="1" latinLnBrk="0" hangingPunct="1">
      <a:defRPr sz="2000" kern="1200">
        <a:solidFill>
          <a:srgbClr val="2A4280"/>
        </a:solidFill>
        <a:latin typeface="Tahom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A4280"/>
    <a:srgbClr val="2C4584"/>
    <a:srgbClr val="C41212"/>
    <a:srgbClr val="77CD9E"/>
    <a:srgbClr val="9DB0DF"/>
    <a:srgbClr val="42C081"/>
    <a:srgbClr val="34409C"/>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85" autoAdjust="0"/>
    <p:restoredTop sz="88650" autoAdjust="0"/>
  </p:normalViewPr>
  <p:slideViewPr>
    <p:cSldViewPr>
      <p:cViewPr varScale="1">
        <p:scale>
          <a:sx n="78" d="100"/>
          <a:sy n="78" d="100"/>
        </p:scale>
        <p:origin x="1608" y="58"/>
      </p:cViewPr>
      <p:guideLst>
        <p:guide orient="horz" pos="2160"/>
        <p:guide pos="2880"/>
      </p:guideLst>
    </p:cSldViewPr>
  </p:slideViewPr>
  <p:notesTextViewPr>
    <p:cViewPr>
      <p:scale>
        <a:sx n="1" d="1"/>
        <a:sy n="1" d="1"/>
      </p:scale>
      <p:origin x="0" y="0"/>
    </p:cViewPr>
  </p:notesTextViewPr>
  <p:sorterViewPr>
    <p:cViewPr>
      <p:scale>
        <a:sx n="100" d="100"/>
        <a:sy n="100" d="100"/>
      </p:scale>
      <p:origin x="0" y="3792"/>
    </p:cViewPr>
  </p:sorter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1" y="1"/>
            <a:ext cx="4300463" cy="340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319" tIns="45160" rIns="90319" bIns="45160" numCol="1" anchor="t" anchorCtr="0" compatLnSpc="1">
            <a:prstTxWarp prst="textNoShape">
              <a:avLst/>
            </a:prstTxWarp>
          </a:bodyPr>
          <a:lstStyle>
            <a:lvl1pPr algn="l" defTabSz="902933">
              <a:defRPr sz="1200">
                <a:solidFill>
                  <a:schemeClr val="tx1"/>
                </a:solidFill>
                <a:latin typeface="Arial" charset="0"/>
              </a:defRPr>
            </a:lvl1pPr>
          </a:lstStyle>
          <a:p>
            <a:endParaRPr lang="de-DE" altLang="de-DE"/>
          </a:p>
        </p:txBody>
      </p:sp>
      <p:sp>
        <p:nvSpPr>
          <p:cNvPr id="11267" name="Rectangle 3"/>
          <p:cNvSpPr>
            <a:spLocks noGrp="1" noChangeArrowheads="1"/>
          </p:cNvSpPr>
          <p:nvPr>
            <p:ph type="dt" sz="quarter" idx="1"/>
          </p:nvPr>
        </p:nvSpPr>
        <p:spPr bwMode="auto">
          <a:xfrm>
            <a:off x="5620783" y="1"/>
            <a:ext cx="4300463" cy="340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319" tIns="45160" rIns="90319" bIns="45160" numCol="1" anchor="t" anchorCtr="0" compatLnSpc="1">
            <a:prstTxWarp prst="textNoShape">
              <a:avLst/>
            </a:prstTxWarp>
          </a:bodyPr>
          <a:lstStyle>
            <a:lvl1pPr algn="r" defTabSz="902933">
              <a:defRPr sz="1200">
                <a:solidFill>
                  <a:schemeClr val="tx1"/>
                </a:solidFill>
                <a:latin typeface="Arial" charset="0"/>
              </a:defRPr>
            </a:lvl1pPr>
          </a:lstStyle>
          <a:p>
            <a:endParaRPr lang="de-DE" altLang="de-DE"/>
          </a:p>
        </p:txBody>
      </p:sp>
      <p:sp>
        <p:nvSpPr>
          <p:cNvPr id="11268" name="Rectangle 4"/>
          <p:cNvSpPr>
            <a:spLocks noGrp="1" noChangeArrowheads="1"/>
          </p:cNvSpPr>
          <p:nvPr>
            <p:ph type="ftr" sz="quarter" idx="2"/>
          </p:nvPr>
        </p:nvSpPr>
        <p:spPr bwMode="auto">
          <a:xfrm>
            <a:off x="1" y="6447006"/>
            <a:ext cx="4300463" cy="340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319" tIns="45160" rIns="90319" bIns="45160" numCol="1" anchor="b" anchorCtr="0" compatLnSpc="1">
            <a:prstTxWarp prst="textNoShape">
              <a:avLst/>
            </a:prstTxWarp>
          </a:bodyPr>
          <a:lstStyle>
            <a:lvl1pPr algn="l" defTabSz="902933">
              <a:defRPr sz="1200">
                <a:solidFill>
                  <a:schemeClr val="tx1"/>
                </a:solidFill>
                <a:latin typeface="Arial" charset="0"/>
              </a:defRPr>
            </a:lvl1pPr>
          </a:lstStyle>
          <a:p>
            <a:endParaRPr lang="de-DE" altLang="de-DE"/>
          </a:p>
        </p:txBody>
      </p:sp>
      <p:sp>
        <p:nvSpPr>
          <p:cNvPr id="11269" name="Rectangle 5"/>
          <p:cNvSpPr>
            <a:spLocks noGrp="1" noChangeArrowheads="1"/>
          </p:cNvSpPr>
          <p:nvPr>
            <p:ph type="sldNum" sz="quarter" idx="3"/>
          </p:nvPr>
        </p:nvSpPr>
        <p:spPr bwMode="auto">
          <a:xfrm>
            <a:off x="5620783" y="6447006"/>
            <a:ext cx="4300463" cy="340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319" tIns="45160" rIns="90319" bIns="45160" numCol="1" anchor="b" anchorCtr="0" compatLnSpc="1">
            <a:prstTxWarp prst="textNoShape">
              <a:avLst/>
            </a:prstTxWarp>
          </a:bodyPr>
          <a:lstStyle>
            <a:lvl1pPr algn="r" defTabSz="902933">
              <a:defRPr sz="1200">
                <a:solidFill>
                  <a:schemeClr val="tx1"/>
                </a:solidFill>
                <a:latin typeface="Arial" charset="0"/>
              </a:defRPr>
            </a:lvl1pPr>
          </a:lstStyle>
          <a:p>
            <a:fld id="{A565E49A-2570-440B-969E-999AF66792AE}" type="slidenum">
              <a:rPr lang="de-DE" altLang="de-DE"/>
              <a:pPr/>
              <a:t>‹Nr.›</a:t>
            </a:fld>
            <a:endParaRPr lang="de-DE" altLang="de-DE"/>
          </a:p>
        </p:txBody>
      </p:sp>
    </p:spTree>
    <p:extLst>
      <p:ext uri="{BB962C8B-B14F-4D97-AF65-F5344CB8AC3E}">
        <p14:creationId xmlns:p14="http://schemas.microsoft.com/office/powerpoint/2010/main" val="37634838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bwMode="auto">
          <a:xfrm>
            <a:off x="1" y="1"/>
            <a:ext cx="4300463" cy="340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319" tIns="45160" rIns="90319" bIns="45160" numCol="1" anchor="t" anchorCtr="0" compatLnSpc="1">
            <a:prstTxWarp prst="textNoShape">
              <a:avLst/>
            </a:prstTxWarp>
          </a:bodyPr>
          <a:lstStyle>
            <a:lvl1pPr algn="l" defTabSz="902933">
              <a:defRPr sz="1200">
                <a:solidFill>
                  <a:schemeClr val="tx1"/>
                </a:solidFill>
                <a:latin typeface="Arial" charset="0"/>
              </a:defRPr>
            </a:lvl1pPr>
          </a:lstStyle>
          <a:p>
            <a:endParaRPr lang="de-DE" altLang="de-DE"/>
          </a:p>
        </p:txBody>
      </p:sp>
      <p:sp>
        <p:nvSpPr>
          <p:cNvPr id="13315" name="Rectangle 3"/>
          <p:cNvSpPr>
            <a:spLocks noGrp="1" noChangeArrowheads="1"/>
          </p:cNvSpPr>
          <p:nvPr>
            <p:ph type="dt" idx="1"/>
          </p:nvPr>
        </p:nvSpPr>
        <p:spPr bwMode="auto">
          <a:xfrm>
            <a:off x="5620783" y="1"/>
            <a:ext cx="4300463" cy="340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319" tIns="45160" rIns="90319" bIns="45160" numCol="1" anchor="t" anchorCtr="0" compatLnSpc="1">
            <a:prstTxWarp prst="textNoShape">
              <a:avLst/>
            </a:prstTxWarp>
          </a:bodyPr>
          <a:lstStyle>
            <a:lvl1pPr algn="r" defTabSz="902933">
              <a:defRPr sz="1200">
                <a:solidFill>
                  <a:schemeClr val="tx1"/>
                </a:solidFill>
                <a:latin typeface="Arial" charset="0"/>
              </a:defRPr>
            </a:lvl1pPr>
          </a:lstStyle>
          <a:p>
            <a:endParaRPr lang="de-DE" altLang="de-DE"/>
          </a:p>
        </p:txBody>
      </p:sp>
      <p:sp>
        <p:nvSpPr>
          <p:cNvPr id="13316" name="Rectangle 4"/>
          <p:cNvSpPr>
            <a:spLocks noGrp="1" noRot="1" noChangeAspect="1" noChangeArrowheads="1" noTextEdit="1"/>
          </p:cNvSpPr>
          <p:nvPr>
            <p:ph type="sldImg" idx="2"/>
          </p:nvPr>
        </p:nvSpPr>
        <p:spPr bwMode="auto">
          <a:xfrm>
            <a:off x="3263900" y="508000"/>
            <a:ext cx="3395663" cy="25463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3317" name="Rectangle 5"/>
          <p:cNvSpPr>
            <a:spLocks noGrp="1" noChangeArrowheads="1"/>
          </p:cNvSpPr>
          <p:nvPr>
            <p:ph type="body" sz="quarter" idx="3"/>
          </p:nvPr>
        </p:nvSpPr>
        <p:spPr bwMode="auto">
          <a:xfrm>
            <a:off x="991903" y="3224029"/>
            <a:ext cx="7939658" cy="3055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319" tIns="45160" rIns="90319" bIns="45160" numCol="1" anchor="t" anchorCtr="0" compatLnSpc="1">
            <a:prstTxWarp prst="textNoShape">
              <a:avLst/>
            </a:prstTxWarp>
          </a:bodyPr>
          <a:lstStyle/>
          <a:p>
            <a:pPr lvl="0"/>
            <a:r>
              <a:rPr lang="de-DE" altLang="de-DE" smtClean="0"/>
              <a:t>Textmasterformate durch Klicken bearbeiten</a:t>
            </a:r>
          </a:p>
          <a:p>
            <a:pPr lvl="1"/>
            <a:r>
              <a:rPr lang="de-DE" altLang="de-DE" smtClean="0"/>
              <a:t>Zweite Ebene</a:t>
            </a:r>
          </a:p>
          <a:p>
            <a:pPr lvl="2"/>
            <a:r>
              <a:rPr lang="de-DE" altLang="de-DE" smtClean="0"/>
              <a:t>Dritte Ebene</a:t>
            </a:r>
          </a:p>
          <a:p>
            <a:pPr lvl="3"/>
            <a:r>
              <a:rPr lang="de-DE" altLang="de-DE" smtClean="0"/>
              <a:t>Vierte Ebene</a:t>
            </a:r>
          </a:p>
          <a:p>
            <a:pPr lvl="4"/>
            <a:r>
              <a:rPr lang="de-DE" altLang="de-DE" smtClean="0"/>
              <a:t>Fünfte Ebene</a:t>
            </a:r>
          </a:p>
        </p:txBody>
      </p:sp>
      <p:sp>
        <p:nvSpPr>
          <p:cNvPr id="13318" name="Rectangle 6"/>
          <p:cNvSpPr>
            <a:spLocks noGrp="1" noChangeArrowheads="1"/>
          </p:cNvSpPr>
          <p:nvPr>
            <p:ph type="ftr" sz="quarter" idx="4"/>
          </p:nvPr>
        </p:nvSpPr>
        <p:spPr bwMode="auto">
          <a:xfrm>
            <a:off x="1" y="6447006"/>
            <a:ext cx="4300463" cy="340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319" tIns="45160" rIns="90319" bIns="45160" numCol="1" anchor="b" anchorCtr="0" compatLnSpc="1">
            <a:prstTxWarp prst="textNoShape">
              <a:avLst/>
            </a:prstTxWarp>
          </a:bodyPr>
          <a:lstStyle>
            <a:lvl1pPr algn="l" defTabSz="902933">
              <a:defRPr sz="1200">
                <a:solidFill>
                  <a:schemeClr val="tx1"/>
                </a:solidFill>
                <a:latin typeface="Arial" charset="0"/>
              </a:defRPr>
            </a:lvl1pPr>
          </a:lstStyle>
          <a:p>
            <a:endParaRPr lang="de-DE" altLang="de-DE"/>
          </a:p>
        </p:txBody>
      </p:sp>
      <p:sp>
        <p:nvSpPr>
          <p:cNvPr id="13319" name="Rectangle 7"/>
          <p:cNvSpPr>
            <a:spLocks noGrp="1" noChangeArrowheads="1"/>
          </p:cNvSpPr>
          <p:nvPr>
            <p:ph type="sldNum" sz="quarter" idx="5"/>
          </p:nvPr>
        </p:nvSpPr>
        <p:spPr bwMode="auto">
          <a:xfrm>
            <a:off x="5620783" y="6447006"/>
            <a:ext cx="4300463" cy="340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319" tIns="45160" rIns="90319" bIns="45160" numCol="1" anchor="b" anchorCtr="0" compatLnSpc="1">
            <a:prstTxWarp prst="textNoShape">
              <a:avLst/>
            </a:prstTxWarp>
          </a:bodyPr>
          <a:lstStyle>
            <a:lvl1pPr algn="r" defTabSz="902933">
              <a:defRPr sz="1200">
                <a:solidFill>
                  <a:schemeClr val="tx1"/>
                </a:solidFill>
                <a:latin typeface="Arial" charset="0"/>
              </a:defRPr>
            </a:lvl1pPr>
          </a:lstStyle>
          <a:p>
            <a:fld id="{AE6127EF-2EC6-4EB7-BF9E-16F6058B5855}" type="slidenum">
              <a:rPr lang="de-DE" altLang="de-DE"/>
              <a:pPr/>
              <a:t>‹Nr.›</a:t>
            </a:fld>
            <a:endParaRPr lang="de-DE" altLang="de-DE"/>
          </a:p>
        </p:txBody>
      </p:sp>
    </p:spTree>
    <p:extLst>
      <p:ext uri="{BB962C8B-B14F-4D97-AF65-F5344CB8AC3E}">
        <p14:creationId xmlns:p14="http://schemas.microsoft.com/office/powerpoint/2010/main" val="377869347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F8425BC7-519D-4C12-A94D-BE66A4708C05}" type="slidenum">
              <a:rPr lang="de-DE" altLang="en-US" smtClean="0"/>
              <a:pPr/>
              <a:t>3</a:t>
            </a:fld>
            <a:endParaRPr lang="de-DE" altLang="en-US"/>
          </a:p>
        </p:txBody>
      </p:sp>
    </p:spTree>
    <p:extLst>
      <p:ext uri="{BB962C8B-B14F-4D97-AF65-F5344CB8AC3E}">
        <p14:creationId xmlns:p14="http://schemas.microsoft.com/office/powerpoint/2010/main" val="37303473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b="0" dirty="0"/>
          </a:p>
        </p:txBody>
      </p:sp>
      <p:sp>
        <p:nvSpPr>
          <p:cNvPr id="4" name="Foliennummernplatzhalter 3"/>
          <p:cNvSpPr>
            <a:spLocks noGrp="1"/>
          </p:cNvSpPr>
          <p:nvPr>
            <p:ph type="sldNum" sz="quarter" idx="10"/>
          </p:nvPr>
        </p:nvSpPr>
        <p:spPr/>
        <p:txBody>
          <a:bodyPr/>
          <a:lstStyle/>
          <a:p>
            <a:fld id="{F8425BC7-519D-4C12-A94D-BE66A4708C05}" type="slidenum">
              <a:rPr lang="de-DE" altLang="en-US" smtClean="0"/>
              <a:pPr/>
              <a:t>4</a:t>
            </a:fld>
            <a:endParaRPr lang="de-DE" altLang="en-US"/>
          </a:p>
        </p:txBody>
      </p:sp>
    </p:spTree>
    <p:extLst>
      <p:ext uri="{BB962C8B-B14F-4D97-AF65-F5344CB8AC3E}">
        <p14:creationId xmlns:p14="http://schemas.microsoft.com/office/powerpoint/2010/main" val="211427821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Master" Target="../slideMasters/slideMaster1.xml"/><Relationship Id="rId1" Type="http://schemas.openxmlformats.org/officeDocument/2006/relationships/vmlDrawing" Target="../drawings/vmlDrawing1.vml"/><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graphicFrame>
        <p:nvGraphicFramePr>
          <p:cNvPr id="389130" name="Object 10"/>
          <p:cNvGraphicFramePr>
            <a:graphicFrameLocks noChangeAspect="1"/>
          </p:cNvGraphicFramePr>
          <p:nvPr/>
        </p:nvGraphicFramePr>
        <p:xfrm>
          <a:off x="0" y="0"/>
          <a:ext cx="9144000" cy="6858000"/>
        </p:xfrm>
        <a:graphic>
          <a:graphicData uri="http://schemas.openxmlformats.org/presentationml/2006/ole">
            <mc:AlternateContent xmlns:mc="http://schemas.openxmlformats.org/markup-compatibility/2006">
              <mc:Choice xmlns:v="urn:schemas-microsoft-com:vml" Requires="v">
                <p:oleObj spid="_x0000_s389339" name="Image" r:id="rId3" imgW="13003175" imgH="9752381" progId="">
                  <p:embed/>
                </p:oleObj>
              </mc:Choice>
              <mc:Fallback>
                <p:oleObj name="Image" r:id="rId3" imgW="13003175" imgH="9752381" progId="">
                  <p:embed/>
                  <p:pic>
                    <p:nvPicPr>
                      <p:cNvPr id="0" name="Picture 14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89124" name="Rectangle 4"/>
          <p:cNvSpPr>
            <a:spLocks noGrp="1" noChangeArrowheads="1"/>
          </p:cNvSpPr>
          <p:nvPr>
            <p:ph type="subTitle" idx="1"/>
          </p:nvPr>
        </p:nvSpPr>
        <p:spPr>
          <a:xfrm>
            <a:off x="1339850" y="2900363"/>
            <a:ext cx="6400800" cy="1752600"/>
          </a:xfrm>
        </p:spPr>
        <p:txBody>
          <a:bodyPr/>
          <a:lstStyle>
            <a:lvl1pPr marL="0" indent="0" algn="ctr">
              <a:buFontTx/>
              <a:buNone/>
              <a:defRPr/>
            </a:lvl1pPr>
          </a:lstStyle>
          <a:p>
            <a:pPr lvl="0"/>
            <a:r>
              <a:rPr lang="de-DE" altLang="de-DE" noProof="0" smtClean="0"/>
              <a:t>Formatvorlage des Untertitelmasters durch Klicken bearbeiten</a:t>
            </a:r>
          </a:p>
        </p:txBody>
      </p:sp>
      <p:sp>
        <p:nvSpPr>
          <p:cNvPr id="389125" name="Rectangle 5"/>
          <p:cNvSpPr>
            <a:spLocks noGrp="1" noChangeArrowheads="1"/>
          </p:cNvSpPr>
          <p:nvPr>
            <p:ph type="ctrTitle"/>
          </p:nvPr>
        </p:nvSpPr>
        <p:spPr>
          <a:xfrm>
            <a:off x="685800" y="568325"/>
            <a:ext cx="7772400" cy="1924050"/>
          </a:xfrm>
        </p:spPr>
        <p:txBody>
          <a:bodyPr/>
          <a:lstStyle>
            <a:lvl1pPr algn="ctr">
              <a:defRPr sz="3200" i="0"/>
            </a:lvl1pPr>
          </a:lstStyle>
          <a:p>
            <a:pPr lvl="0"/>
            <a:r>
              <a:rPr lang="de-DE" altLang="de-DE" noProof="0" smtClean="0"/>
              <a:t>Titelmasterformat durch Klicken bearbeiten</a:t>
            </a:r>
          </a:p>
        </p:txBody>
      </p:sp>
    </p:spTree>
  </p:cSld>
  <p:clrMapOvr>
    <a:masterClrMapping/>
  </p:clrMapOvr>
  <p:transition>
    <p:fade thruBlk="1"/>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Fußzeilenplatzhalter 3"/>
          <p:cNvSpPr>
            <a:spLocks noGrp="1"/>
          </p:cNvSpPr>
          <p:nvPr>
            <p:ph type="ftr" sz="quarter" idx="10"/>
          </p:nvPr>
        </p:nvSpPr>
        <p:spPr/>
        <p:txBody>
          <a:bodyPr/>
          <a:lstStyle>
            <a:lvl1pPr>
              <a:defRPr/>
            </a:lvl1pPr>
          </a:lstStyle>
          <a:p>
            <a:r>
              <a:rPr lang="de-DE" altLang="de-DE" smtClean="0"/>
              <a:t>Informationsveranstaltung zur EU-Datenschutz-Grundverordnung</a:t>
            </a:r>
            <a:endParaRPr lang="de-DE" altLang="de-DE"/>
          </a:p>
        </p:txBody>
      </p:sp>
      <p:sp>
        <p:nvSpPr>
          <p:cNvPr id="5" name="Foliennummernplatzhalter 4"/>
          <p:cNvSpPr>
            <a:spLocks noGrp="1"/>
          </p:cNvSpPr>
          <p:nvPr>
            <p:ph type="sldNum" sz="quarter" idx="11"/>
          </p:nvPr>
        </p:nvSpPr>
        <p:spPr/>
        <p:txBody>
          <a:bodyPr/>
          <a:lstStyle>
            <a:lvl1pPr>
              <a:defRPr/>
            </a:lvl1pPr>
          </a:lstStyle>
          <a:p>
            <a:fld id="{EACF4B04-4B02-4A48-9855-72CBE715416F}" type="slidenum">
              <a:rPr lang="de-DE" altLang="de-DE"/>
              <a:pPr/>
              <a:t>‹Nr.›</a:t>
            </a:fld>
            <a:endParaRPr lang="de-DE" altLang="de-DE"/>
          </a:p>
        </p:txBody>
      </p:sp>
    </p:spTree>
    <p:extLst>
      <p:ext uri="{BB962C8B-B14F-4D97-AF65-F5344CB8AC3E}">
        <p14:creationId xmlns:p14="http://schemas.microsoft.com/office/powerpoint/2010/main" val="1891037050"/>
      </p:ext>
    </p:extLst>
  </p:cSld>
  <p:clrMapOvr>
    <a:masterClrMapping/>
  </p:clrMapOvr>
  <p:transition>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751638" y="419100"/>
            <a:ext cx="2141537" cy="596265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323850" y="419100"/>
            <a:ext cx="6275388" cy="596265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Fußzeilenplatzhalter 3"/>
          <p:cNvSpPr>
            <a:spLocks noGrp="1"/>
          </p:cNvSpPr>
          <p:nvPr>
            <p:ph type="ftr" sz="quarter" idx="10"/>
          </p:nvPr>
        </p:nvSpPr>
        <p:spPr/>
        <p:txBody>
          <a:bodyPr/>
          <a:lstStyle>
            <a:lvl1pPr>
              <a:defRPr/>
            </a:lvl1pPr>
          </a:lstStyle>
          <a:p>
            <a:r>
              <a:rPr lang="de-DE" altLang="de-DE" smtClean="0"/>
              <a:t>Informationsveranstaltung zur EU-Datenschutz-Grundverordnung</a:t>
            </a:r>
            <a:endParaRPr lang="de-DE" altLang="de-DE"/>
          </a:p>
        </p:txBody>
      </p:sp>
      <p:sp>
        <p:nvSpPr>
          <p:cNvPr id="5" name="Foliennummernplatzhalter 4"/>
          <p:cNvSpPr>
            <a:spLocks noGrp="1"/>
          </p:cNvSpPr>
          <p:nvPr>
            <p:ph type="sldNum" sz="quarter" idx="11"/>
          </p:nvPr>
        </p:nvSpPr>
        <p:spPr/>
        <p:txBody>
          <a:bodyPr/>
          <a:lstStyle>
            <a:lvl1pPr>
              <a:defRPr/>
            </a:lvl1pPr>
          </a:lstStyle>
          <a:p>
            <a:fld id="{C126E7F8-9E3B-4BA7-AFE0-65C4DF9FD66A}" type="slidenum">
              <a:rPr lang="de-DE" altLang="de-DE"/>
              <a:pPr/>
              <a:t>‹Nr.›</a:t>
            </a:fld>
            <a:endParaRPr lang="de-DE" altLang="de-DE"/>
          </a:p>
        </p:txBody>
      </p:sp>
    </p:spTree>
    <p:extLst>
      <p:ext uri="{BB962C8B-B14F-4D97-AF65-F5344CB8AC3E}">
        <p14:creationId xmlns:p14="http://schemas.microsoft.com/office/powerpoint/2010/main" val="4201053479"/>
      </p:ext>
    </p:extLst>
  </p:cSld>
  <p:clrMapOvr>
    <a:masterClrMapping/>
  </p:clrMapOvr>
  <p:transition>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Fußzeilenplatzhalter 3"/>
          <p:cNvSpPr>
            <a:spLocks noGrp="1"/>
          </p:cNvSpPr>
          <p:nvPr>
            <p:ph type="ftr" sz="quarter" idx="10"/>
          </p:nvPr>
        </p:nvSpPr>
        <p:spPr/>
        <p:txBody>
          <a:bodyPr/>
          <a:lstStyle>
            <a:lvl1pPr>
              <a:defRPr/>
            </a:lvl1pPr>
          </a:lstStyle>
          <a:p>
            <a:r>
              <a:rPr lang="de-DE" altLang="de-DE" smtClean="0"/>
              <a:t>Informationsveranstaltung zur EU-Datenschutz-Grundverordnung</a:t>
            </a:r>
            <a:endParaRPr lang="de-DE" altLang="de-DE"/>
          </a:p>
        </p:txBody>
      </p:sp>
      <p:sp>
        <p:nvSpPr>
          <p:cNvPr id="5" name="Foliennummernplatzhalter 4"/>
          <p:cNvSpPr>
            <a:spLocks noGrp="1"/>
          </p:cNvSpPr>
          <p:nvPr>
            <p:ph type="sldNum" sz="quarter" idx="11"/>
          </p:nvPr>
        </p:nvSpPr>
        <p:spPr/>
        <p:txBody>
          <a:bodyPr/>
          <a:lstStyle>
            <a:lvl1pPr>
              <a:defRPr/>
            </a:lvl1pPr>
          </a:lstStyle>
          <a:p>
            <a:fld id="{2799152F-72EF-4A95-B7FE-5223A7D118F8}" type="slidenum">
              <a:rPr lang="de-DE" altLang="de-DE"/>
              <a:pPr/>
              <a:t>‹Nr.›</a:t>
            </a:fld>
            <a:endParaRPr lang="de-DE" altLang="de-DE"/>
          </a:p>
        </p:txBody>
      </p:sp>
    </p:spTree>
    <p:extLst>
      <p:ext uri="{BB962C8B-B14F-4D97-AF65-F5344CB8AC3E}">
        <p14:creationId xmlns:p14="http://schemas.microsoft.com/office/powerpoint/2010/main" val="2953222786"/>
      </p:ext>
    </p:extLst>
  </p:cSld>
  <p:clrMapOvr>
    <a:masterClrMapping/>
  </p:clrMapOvr>
  <p:transition>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Fußzeilenplatzhalter 3"/>
          <p:cNvSpPr>
            <a:spLocks noGrp="1"/>
          </p:cNvSpPr>
          <p:nvPr>
            <p:ph type="ftr" sz="quarter" idx="10"/>
          </p:nvPr>
        </p:nvSpPr>
        <p:spPr/>
        <p:txBody>
          <a:bodyPr/>
          <a:lstStyle>
            <a:lvl1pPr>
              <a:defRPr/>
            </a:lvl1pPr>
          </a:lstStyle>
          <a:p>
            <a:r>
              <a:rPr lang="de-DE" altLang="de-DE" smtClean="0"/>
              <a:t>Informationsveranstaltung zur EU-Datenschutz-Grundverordnung</a:t>
            </a:r>
            <a:endParaRPr lang="de-DE" altLang="de-DE"/>
          </a:p>
        </p:txBody>
      </p:sp>
      <p:sp>
        <p:nvSpPr>
          <p:cNvPr id="5" name="Foliennummernplatzhalter 4"/>
          <p:cNvSpPr>
            <a:spLocks noGrp="1"/>
          </p:cNvSpPr>
          <p:nvPr>
            <p:ph type="sldNum" sz="quarter" idx="11"/>
          </p:nvPr>
        </p:nvSpPr>
        <p:spPr/>
        <p:txBody>
          <a:bodyPr/>
          <a:lstStyle>
            <a:lvl1pPr>
              <a:defRPr/>
            </a:lvl1pPr>
          </a:lstStyle>
          <a:p>
            <a:fld id="{FD85607D-09EC-43CA-BCE2-5F5BCA045A97}" type="slidenum">
              <a:rPr lang="de-DE" altLang="de-DE"/>
              <a:pPr/>
              <a:t>‹Nr.›</a:t>
            </a:fld>
            <a:endParaRPr lang="de-DE" altLang="de-DE"/>
          </a:p>
        </p:txBody>
      </p:sp>
    </p:spTree>
    <p:extLst>
      <p:ext uri="{BB962C8B-B14F-4D97-AF65-F5344CB8AC3E}">
        <p14:creationId xmlns:p14="http://schemas.microsoft.com/office/powerpoint/2010/main" val="568407080"/>
      </p:ext>
    </p:extLst>
  </p:cSld>
  <p:clrMapOvr>
    <a:masterClrMapping/>
  </p:clrMapOvr>
  <p:transition>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323850" y="1557338"/>
            <a:ext cx="4208463" cy="48244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84713" y="1557338"/>
            <a:ext cx="4208462" cy="48244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Fußzeilenplatzhalter 4"/>
          <p:cNvSpPr>
            <a:spLocks noGrp="1"/>
          </p:cNvSpPr>
          <p:nvPr>
            <p:ph type="ftr" sz="quarter" idx="10"/>
          </p:nvPr>
        </p:nvSpPr>
        <p:spPr/>
        <p:txBody>
          <a:bodyPr/>
          <a:lstStyle>
            <a:lvl1pPr>
              <a:defRPr/>
            </a:lvl1pPr>
          </a:lstStyle>
          <a:p>
            <a:r>
              <a:rPr lang="de-DE" altLang="de-DE" smtClean="0"/>
              <a:t>Informationsveranstaltung zur EU-Datenschutz-Grundverordnung</a:t>
            </a:r>
            <a:endParaRPr lang="de-DE" altLang="de-DE"/>
          </a:p>
        </p:txBody>
      </p:sp>
      <p:sp>
        <p:nvSpPr>
          <p:cNvPr id="6" name="Foliennummernplatzhalter 5"/>
          <p:cNvSpPr>
            <a:spLocks noGrp="1"/>
          </p:cNvSpPr>
          <p:nvPr>
            <p:ph type="sldNum" sz="quarter" idx="11"/>
          </p:nvPr>
        </p:nvSpPr>
        <p:spPr/>
        <p:txBody>
          <a:bodyPr/>
          <a:lstStyle>
            <a:lvl1pPr>
              <a:defRPr/>
            </a:lvl1pPr>
          </a:lstStyle>
          <a:p>
            <a:fld id="{50DCD29C-5607-4A3C-ACF6-D2D5AA4A8B3C}" type="slidenum">
              <a:rPr lang="de-DE" altLang="de-DE"/>
              <a:pPr/>
              <a:t>‹Nr.›</a:t>
            </a:fld>
            <a:endParaRPr lang="de-DE" altLang="de-DE"/>
          </a:p>
        </p:txBody>
      </p:sp>
    </p:spTree>
    <p:extLst>
      <p:ext uri="{BB962C8B-B14F-4D97-AF65-F5344CB8AC3E}">
        <p14:creationId xmlns:p14="http://schemas.microsoft.com/office/powerpoint/2010/main" val="3347816352"/>
      </p:ext>
    </p:extLst>
  </p:cSld>
  <p:clrMapOvr>
    <a:masterClrMapping/>
  </p:clrMapOvr>
  <p:transition>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Fußzeilenplatzhalter 6"/>
          <p:cNvSpPr>
            <a:spLocks noGrp="1"/>
          </p:cNvSpPr>
          <p:nvPr>
            <p:ph type="ftr" sz="quarter" idx="10"/>
          </p:nvPr>
        </p:nvSpPr>
        <p:spPr/>
        <p:txBody>
          <a:bodyPr/>
          <a:lstStyle>
            <a:lvl1pPr>
              <a:defRPr/>
            </a:lvl1pPr>
          </a:lstStyle>
          <a:p>
            <a:r>
              <a:rPr lang="de-DE" altLang="de-DE" smtClean="0"/>
              <a:t>Informationsveranstaltung zur EU-Datenschutz-Grundverordnung</a:t>
            </a:r>
            <a:endParaRPr lang="de-DE" altLang="de-DE"/>
          </a:p>
        </p:txBody>
      </p:sp>
      <p:sp>
        <p:nvSpPr>
          <p:cNvPr id="8" name="Foliennummernplatzhalter 7"/>
          <p:cNvSpPr>
            <a:spLocks noGrp="1"/>
          </p:cNvSpPr>
          <p:nvPr>
            <p:ph type="sldNum" sz="quarter" idx="11"/>
          </p:nvPr>
        </p:nvSpPr>
        <p:spPr/>
        <p:txBody>
          <a:bodyPr/>
          <a:lstStyle>
            <a:lvl1pPr>
              <a:defRPr/>
            </a:lvl1pPr>
          </a:lstStyle>
          <a:p>
            <a:fld id="{B777CC66-4B47-4E61-824F-F30FD6EB5E8C}" type="slidenum">
              <a:rPr lang="de-DE" altLang="de-DE"/>
              <a:pPr/>
              <a:t>‹Nr.›</a:t>
            </a:fld>
            <a:endParaRPr lang="de-DE" altLang="de-DE"/>
          </a:p>
        </p:txBody>
      </p:sp>
    </p:spTree>
    <p:extLst>
      <p:ext uri="{BB962C8B-B14F-4D97-AF65-F5344CB8AC3E}">
        <p14:creationId xmlns:p14="http://schemas.microsoft.com/office/powerpoint/2010/main" val="3914872423"/>
      </p:ext>
    </p:extLst>
  </p:cSld>
  <p:clrMapOvr>
    <a:masterClrMapping/>
  </p:clrMapOvr>
  <p:transition>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Fußzeilenplatzhalter 2"/>
          <p:cNvSpPr>
            <a:spLocks noGrp="1"/>
          </p:cNvSpPr>
          <p:nvPr>
            <p:ph type="ftr" sz="quarter" idx="10"/>
          </p:nvPr>
        </p:nvSpPr>
        <p:spPr/>
        <p:txBody>
          <a:bodyPr/>
          <a:lstStyle>
            <a:lvl1pPr>
              <a:defRPr/>
            </a:lvl1pPr>
          </a:lstStyle>
          <a:p>
            <a:r>
              <a:rPr lang="de-DE" altLang="de-DE" smtClean="0"/>
              <a:t>Informationsveranstaltung zur EU-Datenschutz-Grundverordnung</a:t>
            </a:r>
            <a:endParaRPr lang="de-DE" altLang="de-DE"/>
          </a:p>
        </p:txBody>
      </p:sp>
      <p:sp>
        <p:nvSpPr>
          <p:cNvPr id="4" name="Foliennummernplatzhalter 3"/>
          <p:cNvSpPr>
            <a:spLocks noGrp="1"/>
          </p:cNvSpPr>
          <p:nvPr>
            <p:ph type="sldNum" sz="quarter" idx="11"/>
          </p:nvPr>
        </p:nvSpPr>
        <p:spPr/>
        <p:txBody>
          <a:bodyPr/>
          <a:lstStyle>
            <a:lvl1pPr>
              <a:defRPr/>
            </a:lvl1pPr>
          </a:lstStyle>
          <a:p>
            <a:fld id="{3FFA8A9D-D400-41A0-8F84-79350C129137}" type="slidenum">
              <a:rPr lang="de-DE" altLang="de-DE"/>
              <a:pPr/>
              <a:t>‹Nr.›</a:t>
            </a:fld>
            <a:endParaRPr lang="de-DE" altLang="de-DE"/>
          </a:p>
        </p:txBody>
      </p:sp>
    </p:spTree>
    <p:extLst>
      <p:ext uri="{BB962C8B-B14F-4D97-AF65-F5344CB8AC3E}">
        <p14:creationId xmlns:p14="http://schemas.microsoft.com/office/powerpoint/2010/main" val="2828606661"/>
      </p:ext>
    </p:extLst>
  </p:cSld>
  <p:clrMapOvr>
    <a:masterClrMapping/>
  </p:clrMapOvr>
  <p:transition>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Fußzeilenplatzhalter 1"/>
          <p:cNvSpPr>
            <a:spLocks noGrp="1"/>
          </p:cNvSpPr>
          <p:nvPr>
            <p:ph type="ftr" sz="quarter" idx="10"/>
          </p:nvPr>
        </p:nvSpPr>
        <p:spPr/>
        <p:txBody>
          <a:bodyPr/>
          <a:lstStyle>
            <a:lvl1pPr>
              <a:defRPr/>
            </a:lvl1pPr>
          </a:lstStyle>
          <a:p>
            <a:r>
              <a:rPr lang="de-DE" altLang="de-DE" smtClean="0"/>
              <a:t>Informationsveranstaltung zur EU-Datenschutz-Grundverordnung</a:t>
            </a:r>
            <a:endParaRPr lang="de-DE" altLang="de-DE"/>
          </a:p>
        </p:txBody>
      </p:sp>
      <p:sp>
        <p:nvSpPr>
          <p:cNvPr id="3" name="Foliennummernplatzhalter 2"/>
          <p:cNvSpPr>
            <a:spLocks noGrp="1"/>
          </p:cNvSpPr>
          <p:nvPr>
            <p:ph type="sldNum" sz="quarter" idx="11"/>
          </p:nvPr>
        </p:nvSpPr>
        <p:spPr/>
        <p:txBody>
          <a:bodyPr/>
          <a:lstStyle>
            <a:lvl1pPr>
              <a:defRPr/>
            </a:lvl1pPr>
          </a:lstStyle>
          <a:p>
            <a:fld id="{F8460923-C0F4-4C45-84CB-B1C6ADD68267}" type="slidenum">
              <a:rPr lang="de-DE" altLang="de-DE"/>
              <a:pPr/>
              <a:t>‹Nr.›</a:t>
            </a:fld>
            <a:endParaRPr lang="de-DE" altLang="de-DE"/>
          </a:p>
        </p:txBody>
      </p:sp>
    </p:spTree>
    <p:extLst>
      <p:ext uri="{BB962C8B-B14F-4D97-AF65-F5344CB8AC3E}">
        <p14:creationId xmlns:p14="http://schemas.microsoft.com/office/powerpoint/2010/main" val="2945619493"/>
      </p:ext>
    </p:extLst>
  </p:cSld>
  <p:clrMapOvr>
    <a:masterClrMapping/>
  </p:clrMapOvr>
  <p:transition>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Fußzeilenplatzhalter 4"/>
          <p:cNvSpPr>
            <a:spLocks noGrp="1"/>
          </p:cNvSpPr>
          <p:nvPr>
            <p:ph type="ftr" sz="quarter" idx="10"/>
          </p:nvPr>
        </p:nvSpPr>
        <p:spPr/>
        <p:txBody>
          <a:bodyPr/>
          <a:lstStyle>
            <a:lvl1pPr>
              <a:defRPr/>
            </a:lvl1pPr>
          </a:lstStyle>
          <a:p>
            <a:r>
              <a:rPr lang="de-DE" altLang="de-DE" smtClean="0"/>
              <a:t>Informationsveranstaltung zur EU-Datenschutz-Grundverordnung</a:t>
            </a:r>
            <a:endParaRPr lang="de-DE" altLang="de-DE"/>
          </a:p>
        </p:txBody>
      </p:sp>
      <p:sp>
        <p:nvSpPr>
          <p:cNvPr id="6" name="Foliennummernplatzhalter 5"/>
          <p:cNvSpPr>
            <a:spLocks noGrp="1"/>
          </p:cNvSpPr>
          <p:nvPr>
            <p:ph type="sldNum" sz="quarter" idx="11"/>
          </p:nvPr>
        </p:nvSpPr>
        <p:spPr/>
        <p:txBody>
          <a:bodyPr/>
          <a:lstStyle>
            <a:lvl1pPr>
              <a:defRPr/>
            </a:lvl1pPr>
          </a:lstStyle>
          <a:p>
            <a:fld id="{600A939A-1AA9-4E79-8A1D-782A31310620}" type="slidenum">
              <a:rPr lang="de-DE" altLang="de-DE"/>
              <a:pPr/>
              <a:t>‹Nr.›</a:t>
            </a:fld>
            <a:endParaRPr lang="de-DE" altLang="de-DE"/>
          </a:p>
        </p:txBody>
      </p:sp>
    </p:spTree>
    <p:extLst>
      <p:ext uri="{BB962C8B-B14F-4D97-AF65-F5344CB8AC3E}">
        <p14:creationId xmlns:p14="http://schemas.microsoft.com/office/powerpoint/2010/main" val="4042168117"/>
      </p:ext>
    </p:extLst>
  </p:cSld>
  <p:clrMapOvr>
    <a:masterClrMapping/>
  </p:clrMapOvr>
  <p:transition>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Fußzeilenplatzhalter 4"/>
          <p:cNvSpPr>
            <a:spLocks noGrp="1"/>
          </p:cNvSpPr>
          <p:nvPr>
            <p:ph type="ftr" sz="quarter" idx="10"/>
          </p:nvPr>
        </p:nvSpPr>
        <p:spPr/>
        <p:txBody>
          <a:bodyPr/>
          <a:lstStyle>
            <a:lvl1pPr>
              <a:defRPr/>
            </a:lvl1pPr>
          </a:lstStyle>
          <a:p>
            <a:r>
              <a:rPr lang="de-DE" altLang="de-DE" smtClean="0"/>
              <a:t>Informationsveranstaltung zur EU-Datenschutz-Grundverordnung</a:t>
            </a:r>
            <a:endParaRPr lang="de-DE" altLang="de-DE"/>
          </a:p>
        </p:txBody>
      </p:sp>
      <p:sp>
        <p:nvSpPr>
          <p:cNvPr id="6" name="Foliennummernplatzhalter 5"/>
          <p:cNvSpPr>
            <a:spLocks noGrp="1"/>
          </p:cNvSpPr>
          <p:nvPr>
            <p:ph type="sldNum" sz="quarter" idx="11"/>
          </p:nvPr>
        </p:nvSpPr>
        <p:spPr/>
        <p:txBody>
          <a:bodyPr/>
          <a:lstStyle>
            <a:lvl1pPr>
              <a:defRPr/>
            </a:lvl1pPr>
          </a:lstStyle>
          <a:p>
            <a:fld id="{79365AFB-D000-4629-B9B3-5F8074080C37}" type="slidenum">
              <a:rPr lang="de-DE" altLang="de-DE"/>
              <a:pPr/>
              <a:t>‹Nr.›</a:t>
            </a:fld>
            <a:endParaRPr lang="de-DE" altLang="de-DE"/>
          </a:p>
        </p:txBody>
      </p:sp>
    </p:spTree>
    <p:extLst>
      <p:ext uri="{BB962C8B-B14F-4D97-AF65-F5344CB8AC3E}">
        <p14:creationId xmlns:p14="http://schemas.microsoft.com/office/powerpoint/2010/main" val="3655936345"/>
      </p:ext>
    </p:extLst>
  </p:cSld>
  <p:clrMapOvr>
    <a:masterClrMapping/>
  </p:clrMapOvr>
  <p:transition>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9009" name="Picture 49" descr="PPT-Blauer-Balken-unten_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9144000" cy="477838"/>
          </a:xfrm>
          <a:prstGeom prst="rect">
            <a:avLst/>
          </a:prstGeom>
          <a:noFill/>
          <a:extLst>
            <a:ext uri="{909E8E84-426E-40DD-AFC4-6F175D3DCCD1}">
              <a14:hiddenFill xmlns:a14="http://schemas.microsoft.com/office/drawing/2010/main">
                <a:solidFill>
                  <a:srgbClr val="FFFFFF"/>
                </a:solidFill>
              </a14:hiddenFill>
            </a:ext>
          </a:extLst>
        </p:spPr>
      </p:pic>
      <p:pic>
        <p:nvPicPr>
          <p:cNvPr id="169008" name="Picture 48" descr="PPT-Blauer-Balken-unten_2"/>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6407150"/>
            <a:ext cx="9144000" cy="477838"/>
          </a:xfrm>
          <a:prstGeom prst="rect">
            <a:avLst/>
          </a:prstGeom>
          <a:noFill/>
          <a:extLst>
            <a:ext uri="{909E8E84-426E-40DD-AFC4-6F175D3DCCD1}">
              <a14:hiddenFill xmlns:a14="http://schemas.microsoft.com/office/drawing/2010/main">
                <a:solidFill>
                  <a:srgbClr val="FFFFFF"/>
                </a:solidFill>
              </a14:hiddenFill>
            </a:ext>
          </a:extLst>
        </p:spPr>
      </p:pic>
      <p:sp>
        <p:nvSpPr>
          <p:cNvPr id="168965" name="Rectangle 5"/>
          <p:cNvSpPr>
            <a:spLocks noGrp="1" noChangeArrowheads="1"/>
          </p:cNvSpPr>
          <p:nvPr>
            <p:ph type="body" idx="1"/>
          </p:nvPr>
        </p:nvSpPr>
        <p:spPr bwMode="auto">
          <a:xfrm>
            <a:off x="323850" y="1557338"/>
            <a:ext cx="8569325" cy="4824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ltLang="de-DE" smtClean="0"/>
              <a:t>Textmasterformate durch Klicken bearbeiten</a:t>
            </a:r>
          </a:p>
          <a:p>
            <a:pPr lvl="1"/>
            <a:r>
              <a:rPr lang="de-DE" altLang="de-DE" smtClean="0"/>
              <a:t>Zweite Ebene</a:t>
            </a:r>
          </a:p>
          <a:p>
            <a:pPr lvl="2"/>
            <a:r>
              <a:rPr lang="de-DE" altLang="de-DE" smtClean="0"/>
              <a:t>Dritte Ebene</a:t>
            </a:r>
          </a:p>
          <a:p>
            <a:pPr lvl="3"/>
            <a:r>
              <a:rPr lang="de-DE" altLang="de-DE" smtClean="0"/>
              <a:t>Vierte Ebene</a:t>
            </a:r>
          </a:p>
          <a:p>
            <a:pPr lvl="4"/>
            <a:r>
              <a:rPr lang="de-DE" altLang="de-DE" smtClean="0"/>
              <a:t>Fünfte Ebene</a:t>
            </a:r>
          </a:p>
        </p:txBody>
      </p:sp>
      <p:sp>
        <p:nvSpPr>
          <p:cNvPr id="168982" name="Rectangle 22"/>
          <p:cNvSpPr>
            <a:spLocks noGrp="1" noChangeArrowheads="1"/>
          </p:cNvSpPr>
          <p:nvPr>
            <p:ph type="title"/>
          </p:nvPr>
        </p:nvSpPr>
        <p:spPr bwMode="auto">
          <a:xfrm>
            <a:off x="323850" y="419100"/>
            <a:ext cx="8569325"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de-DE" altLang="de-DE" smtClean="0"/>
              <a:t>Titelmasterformat durch Klicken bearbeiten</a:t>
            </a:r>
          </a:p>
        </p:txBody>
      </p:sp>
      <p:sp>
        <p:nvSpPr>
          <p:cNvPr id="168983" name="Rectangle 23"/>
          <p:cNvSpPr>
            <a:spLocks noGrp="1" noChangeArrowheads="1"/>
          </p:cNvSpPr>
          <p:nvPr>
            <p:ph type="ftr" sz="quarter" idx="3"/>
          </p:nvPr>
        </p:nvSpPr>
        <p:spPr bwMode="auto">
          <a:xfrm>
            <a:off x="2484438" y="6446838"/>
            <a:ext cx="5183187" cy="404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solidFill>
                  <a:srgbClr val="FFFFFF"/>
                </a:solidFill>
              </a:defRPr>
            </a:lvl1pPr>
          </a:lstStyle>
          <a:p>
            <a:r>
              <a:rPr lang="de-DE" altLang="de-DE" smtClean="0"/>
              <a:t>Informationsveranstaltung zur EU-Datenschutz-Grundverordnung</a:t>
            </a:r>
            <a:endParaRPr lang="de-DE" altLang="de-DE"/>
          </a:p>
        </p:txBody>
      </p:sp>
      <p:sp>
        <p:nvSpPr>
          <p:cNvPr id="168984" name="Rectangle 24"/>
          <p:cNvSpPr>
            <a:spLocks noGrp="1" noChangeArrowheads="1"/>
          </p:cNvSpPr>
          <p:nvPr>
            <p:ph type="sldNum" sz="quarter" idx="4"/>
          </p:nvPr>
        </p:nvSpPr>
        <p:spPr bwMode="auto">
          <a:xfrm>
            <a:off x="7839075" y="6454775"/>
            <a:ext cx="1125538" cy="287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solidFill>
                  <a:schemeClr val="bg1"/>
                </a:solidFill>
              </a:defRPr>
            </a:lvl1pPr>
          </a:lstStyle>
          <a:p>
            <a:fld id="{48791217-A6A4-4AFD-9CFC-1FC1C3AC5A60}" type="slidenum">
              <a:rPr lang="de-DE" altLang="de-DE"/>
              <a:pPr/>
              <a:t>‹Nr.›</a:t>
            </a:fld>
            <a:endParaRPr lang="de-DE" altLang="de-DE"/>
          </a:p>
        </p:txBody>
      </p:sp>
      <p:pic>
        <p:nvPicPr>
          <p:cNvPr id="169000" name="Picture 40" descr="ULD_Logo freigestellt_klein-weiß2"/>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117475" y="53975"/>
            <a:ext cx="1539875" cy="522288"/>
          </a:xfrm>
          <a:prstGeom prst="rect">
            <a:avLst/>
          </a:prstGeom>
          <a:noFill/>
          <a:extLst>
            <a:ext uri="{909E8E84-426E-40DD-AFC4-6F175D3DCCD1}">
              <a14:hiddenFill xmlns:a14="http://schemas.microsoft.com/office/drawing/2010/main">
                <a:solidFill>
                  <a:srgbClr val="FFFFFF"/>
                </a:solidFill>
              </a14:hiddenFill>
            </a:ext>
          </a:extLst>
        </p:spPr>
      </p:pic>
      <p:sp>
        <p:nvSpPr>
          <p:cNvPr id="169010" name="Text Box 50"/>
          <p:cNvSpPr txBox="1">
            <a:spLocks noChangeArrowheads="1"/>
          </p:cNvSpPr>
          <p:nvPr/>
        </p:nvSpPr>
        <p:spPr bwMode="auto">
          <a:xfrm>
            <a:off x="2087563" y="53975"/>
            <a:ext cx="31178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1800">
                <a:solidFill>
                  <a:schemeClr val="bg1"/>
                </a:solidFill>
                <a:latin typeface="Arial" charset="0"/>
              </a:rPr>
              <a:t>www.datenschutzzentrum.de</a:t>
            </a:r>
          </a:p>
        </p:txBody>
      </p:sp>
    </p:spTree>
  </p:cSld>
  <p:clrMap bg1="lt1" tx1="dk1" bg2="lt2" tx2="dk2" accent1="accent1" accent2="accent2" accent3="accent3" accent4="accent4" accent5="accent5" accent6="accent6" hlink="hlink" folHlink="folHlink"/>
  <p:sldLayoutIdLst>
    <p:sldLayoutId id="2147483653" r:id="rId1"/>
    <p:sldLayoutId id="2147483654" r:id="rId2"/>
    <p:sldLayoutId id="2147483655" r:id="rId3"/>
    <p:sldLayoutId id="2147483656" r:id="rId4"/>
    <p:sldLayoutId id="2147483657" r:id="rId5"/>
    <p:sldLayoutId id="2147483658" r:id="rId6"/>
    <p:sldLayoutId id="2147483659" r:id="rId7"/>
    <p:sldLayoutId id="2147483660" r:id="rId8"/>
    <p:sldLayoutId id="2147483661" r:id="rId9"/>
    <p:sldLayoutId id="2147483662" r:id="rId10"/>
    <p:sldLayoutId id="2147483663" r:id="rId11"/>
  </p:sldLayoutIdLst>
  <p:transition>
    <p:fade thruBlk="1"/>
  </p:transition>
  <p:timing>
    <p:tnLst>
      <p:par>
        <p:cTn id="1" dur="indefinite" restart="never" nodeType="tmRoot"/>
      </p:par>
    </p:tnLst>
  </p:timing>
  <p:hf hdr="0" dt="0"/>
  <p:txStyles>
    <p:titleStyle>
      <a:lvl1pPr algn="r" rtl="0" eaLnBrk="1" fontAlgn="base" hangingPunct="1">
        <a:spcBef>
          <a:spcPct val="0"/>
        </a:spcBef>
        <a:spcAft>
          <a:spcPct val="0"/>
        </a:spcAft>
        <a:defRPr sz="3000" b="1" i="1">
          <a:solidFill>
            <a:srgbClr val="C41212"/>
          </a:solidFill>
          <a:latin typeface="+mj-lt"/>
          <a:ea typeface="+mj-ea"/>
          <a:cs typeface="+mj-cs"/>
        </a:defRPr>
      </a:lvl1pPr>
      <a:lvl2pPr algn="r" rtl="0" eaLnBrk="1" fontAlgn="base" hangingPunct="1">
        <a:spcBef>
          <a:spcPct val="0"/>
        </a:spcBef>
        <a:spcAft>
          <a:spcPct val="0"/>
        </a:spcAft>
        <a:defRPr sz="3000" b="1" i="1">
          <a:solidFill>
            <a:srgbClr val="C41212"/>
          </a:solidFill>
          <a:latin typeface="Tahoma" pitchFamily="34" charset="0"/>
        </a:defRPr>
      </a:lvl2pPr>
      <a:lvl3pPr algn="r" rtl="0" eaLnBrk="1" fontAlgn="base" hangingPunct="1">
        <a:spcBef>
          <a:spcPct val="0"/>
        </a:spcBef>
        <a:spcAft>
          <a:spcPct val="0"/>
        </a:spcAft>
        <a:defRPr sz="3000" b="1" i="1">
          <a:solidFill>
            <a:srgbClr val="C41212"/>
          </a:solidFill>
          <a:latin typeface="Tahoma" pitchFamily="34" charset="0"/>
        </a:defRPr>
      </a:lvl3pPr>
      <a:lvl4pPr algn="r" rtl="0" eaLnBrk="1" fontAlgn="base" hangingPunct="1">
        <a:spcBef>
          <a:spcPct val="0"/>
        </a:spcBef>
        <a:spcAft>
          <a:spcPct val="0"/>
        </a:spcAft>
        <a:defRPr sz="3000" b="1" i="1">
          <a:solidFill>
            <a:srgbClr val="C41212"/>
          </a:solidFill>
          <a:latin typeface="Tahoma" pitchFamily="34" charset="0"/>
        </a:defRPr>
      </a:lvl4pPr>
      <a:lvl5pPr algn="r" rtl="0" eaLnBrk="1" fontAlgn="base" hangingPunct="1">
        <a:spcBef>
          <a:spcPct val="0"/>
        </a:spcBef>
        <a:spcAft>
          <a:spcPct val="0"/>
        </a:spcAft>
        <a:defRPr sz="3000" b="1" i="1">
          <a:solidFill>
            <a:srgbClr val="C41212"/>
          </a:solidFill>
          <a:latin typeface="Tahoma" pitchFamily="34" charset="0"/>
        </a:defRPr>
      </a:lvl5pPr>
      <a:lvl6pPr marL="457200" algn="r" rtl="0" eaLnBrk="1" fontAlgn="base" hangingPunct="1">
        <a:spcBef>
          <a:spcPct val="0"/>
        </a:spcBef>
        <a:spcAft>
          <a:spcPct val="0"/>
        </a:spcAft>
        <a:defRPr sz="3000" b="1" i="1">
          <a:solidFill>
            <a:srgbClr val="C41212"/>
          </a:solidFill>
          <a:latin typeface="Tahoma" pitchFamily="34" charset="0"/>
        </a:defRPr>
      </a:lvl6pPr>
      <a:lvl7pPr marL="914400" algn="r" rtl="0" eaLnBrk="1" fontAlgn="base" hangingPunct="1">
        <a:spcBef>
          <a:spcPct val="0"/>
        </a:spcBef>
        <a:spcAft>
          <a:spcPct val="0"/>
        </a:spcAft>
        <a:defRPr sz="3000" b="1" i="1">
          <a:solidFill>
            <a:srgbClr val="C41212"/>
          </a:solidFill>
          <a:latin typeface="Tahoma" pitchFamily="34" charset="0"/>
        </a:defRPr>
      </a:lvl7pPr>
      <a:lvl8pPr marL="1371600" algn="r" rtl="0" eaLnBrk="1" fontAlgn="base" hangingPunct="1">
        <a:spcBef>
          <a:spcPct val="0"/>
        </a:spcBef>
        <a:spcAft>
          <a:spcPct val="0"/>
        </a:spcAft>
        <a:defRPr sz="3000" b="1" i="1">
          <a:solidFill>
            <a:srgbClr val="C41212"/>
          </a:solidFill>
          <a:latin typeface="Tahoma" pitchFamily="34" charset="0"/>
        </a:defRPr>
      </a:lvl8pPr>
      <a:lvl9pPr marL="1828800" algn="r" rtl="0" eaLnBrk="1" fontAlgn="base" hangingPunct="1">
        <a:spcBef>
          <a:spcPct val="0"/>
        </a:spcBef>
        <a:spcAft>
          <a:spcPct val="0"/>
        </a:spcAft>
        <a:defRPr sz="3000" b="1" i="1">
          <a:solidFill>
            <a:srgbClr val="C41212"/>
          </a:solidFill>
          <a:latin typeface="Tahoma" pitchFamily="34" charset="0"/>
        </a:defRPr>
      </a:lvl9pPr>
    </p:titleStyle>
    <p:bodyStyle>
      <a:lvl1pPr marL="342900" indent="-342900" algn="l" rtl="0" eaLnBrk="1" fontAlgn="base" hangingPunct="1">
        <a:spcBef>
          <a:spcPct val="20000"/>
        </a:spcBef>
        <a:spcAft>
          <a:spcPct val="0"/>
        </a:spcAft>
        <a:buClr>
          <a:srgbClr val="2C4584"/>
        </a:buClr>
        <a:buChar char="•"/>
        <a:defRPr sz="2400">
          <a:solidFill>
            <a:srgbClr val="2A4280"/>
          </a:solidFill>
          <a:latin typeface="+mn-lt"/>
          <a:ea typeface="+mn-ea"/>
          <a:cs typeface="+mn-cs"/>
        </a:defRPr>
      </a:lvl1pPr>
      <a:lvl2pPr marL="742950" indent="-285750" algn="l" rtl="0" eaLnBrk="1" fontAlgn="base" hangingPunct="1">
        <a:spcBef>
          <a:spcPct val="20000"/>
        </a:spcBef>
        <a:spcAft>
          <a:spcPct val="0"/>
        </a:spcAft>
        <a:buClr>
          <a:srgbClr val="254E7B"/>
        </a:buClr>
        <a:buFont typeface="Wingdings" pitchFamily="2" charset="2"/>
        <a:buChar char="§"/>
        <a:defRPr sz="2400">
          <a:solidFill>
            <a:srgbClr val="2A4280"/>
          </a:solidFill>
          <a:latin typeface="+mn-lt"/>
        </a:defRPr>
      </a:lvl2pPr>
      <a:lvl3pPr marL="1143000" indent="-228600" algn="l" rtl="0" eaLnBrk="1" fontAlgn="base" hangingPunct="1">
        <a:spcBef>
          <a:spcPct val="20000"/>
        </a:spcBef>
        <a:spcAft>
          <a:spcPct val="0"/>
        </a:spcAft>
        <a:buClr>
          <a:srgbClr val="254E7B"/>
        </a:buClr>
        <a:buFont typeface="Wingdings" pitchFamily="2" charset="2"/>
        <a:buChar char="§"/>
        <a:defRPr sz="2200">
          <a:solidFill>
            <a:srgbClr val="2A4280"/>
          </a:solidFill>
          <a:latin typeface="+mn-lt"/>
        </a:defRPr>
      </a:lvl3pPr>
      <a:lvl4pPr marL="1600200" indent="-228600" algn="l" rtl="0" eaLnBrk="1" fontAlgn="base" hangingPunct="1">
        <a:spcBef>
          <a:spcPct val="20000"/>
        </a:spcBef>
        <a:spcAft>
          <a:spcPct val="0"/>
        </a:spcAft>
        <a:buClr>
          <a:srgbClr val="254E7B"/>
        </a:buClr>
        <a:buFont typeface="Wingdings" pitchFamily="2" charset="2"/>
        <a:buChar char="§"/>
        <a:defRPr sz="2000">
          <a:solidFill>
            <a:srgbClr val="2A4280"/>
          </a:solidFill>
          <a:latin typeface="+mn-lt"/>
        </a:defRPr>
      </a:lvl4pPr>
      <a:lvl5pPr marL="2057400" indent="-228600" algn="l" rtl="0" eaLnBrk="1" fontAlgn="base" hangingPunct="1">
        <a:spcBef>
          <a:spcPct val="20000"/>
        </a:spcBef>
        <a:spcAft>
          <a:spcPct val="0"/>
        </a:spcAft>
        <a:buFont typeface="Wingdings" pitchFamily="2" charset="2"/>
        <a:buChar char="§"/>
        <a:defRPr sz="2000" i="1">
          <a:solidFill>
            <a:srgbClr val="2A4280"/>
          </a:solidFill>
          <a:latin typeface="+mn-lt"/>
        </a:defRPr>
      </a:lvl5pPr>
      <a:lvl6pPr marL="2514600" indent="-228600" algn="l" rtl="0" eaLnBrk="1" fontAlgn="base" hangingPunct="1">
        <a:spcBef>
          <a:spcPct val="20000"/>
        </a:spcBef>
        <a:spcAft>
          <a:spcPct val="0"/>
        </a:spcAft>
        <a:buFont typeface="Wingdings" pitchFamily="2" charset="2"/>
        <a:buChar char="§"/>
        <a:defRPr sz="2000" i="1">
          <a:solidFill>
            <a:srgbClr val="2A4280"/>
          </a:solidFill>
          <a:latin typeface="+mn-lt"/>
        </a:defRPr>
      </a:lvl6pPr>
      <a:lvl7pPr marL="2971800" indent="-228600" algn="l" rtl="0" eaLnBrk="1" fontAlgn="base" hangingPunct="1">
        <a:spcBef>
          <a:spcPct val="20000"/>
        </a:spcBef>
        <a:spcAft>
          <a:spcPct val="0"/>
        </a:spcAft>
        <a:buFont typeface="Wingdings" pitchFamily="2" charset="2"/>
        <a:buChar char="§"/>
        <a:defRPr sz="2000" i="1">
          <a:solidFill>
            <a:srgbClr val="2A4280"/>
          </a:solidFill>
          <a:latin typeface="+mn-lt"/>
        </a:defRPr>
      </a:lvl7pPr>
      <a:lvl8pPr marL="3429000" indent="-228600" algn="l" rtl="0" eaLnBrk="1" fontAlgn="base" hangingPunct="1">
        <a:spcBef>
          <a:spcPct val="20000"/>
        </a:spcBef>
        <a:spcAft>
          <a:spcPct val="0"/>
        </a:spcAft>
        <a:buFont typeface="Wingdings" pitchFamily="2" charset="2"/>
        <a:buChar char="§"/>
        <a:defRPr sz="2000" i="1">
          <a:solidFill>
            <a:srgbClr val="2A4280"/>
          </a:solidFill>
          <a:latin typeface="+mn-lt"/>
        </a:defRPr>
      </a:lvl8pPr>
      <a:lvl9pPr marL="3886200" indent="-228600" algn="l" rtl="0" eaLnBrk="1" fontAlgn="base" hangingPunct="1">
        <a:spcBef>
          <a:spcPct val="20000"/>
        </a:spcBef>
        <a:spcAft>
          <a:spcPct val="0"/>
        </a:spcAft>
        <a:buFont typeface="Wingdings" pitchFamily="2" charset="2"/>
        <a:buChar char="§"/>
        <a:defRPr sz="2000" i="1">
          <a:solidFill>
            <a:srgbClr val="2A4280"/>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dsgvo-gesetz.de/art-78-dsgvo/" TargetMode="External"/><Relationship Id="rId2" Type="http://schemas.openxmlformats.org/officeDocument/2006/relationships/hyperlink" Target="https://dsgvo-gesetz.de/art-77-dsgvo/" TargetMode="External"/><Relationship Id="rId1" Type="http://schemas.openxmlformats.org/officeDocument/2006/relationships/slideLayout" Target="../slideLayouts/slideLayout2.xml"/><Relationship Id="rId5" Type="http://schemas.openxmlformats.org/officeDocument/2006/relationships/hyperlink" Target="https://dsgvo-gesetz.de/art-82-dsgvo/" TargetMode="External"/><Relationship Id="rId4" Type="http://schemas.openxmlformats.org/officeDocument/2006/relationships/hyperlink" Target="https://dsgvo-gesetz.de/art-79-dsgvo/"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www.datenschutzzentrum.de/plugin/tag/dsgvo" TargetMode="External"/><Relationship Id="rId2" Type="http://schemas.openxmlformats.org/officeDocument/2006/relationships/hyperlink" Target="https://www.datenschutzzentrum.de/dsgvo/" TargetMode="Externa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hyperlink" Target="https://www.bfdi.bund.de/SharedDocs/Publikationen/Infobroschueren/INFO6.pdf"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Untertitel 6"/>
          <p:cNvSpPr>
            <a:spLocks noGrp="1"/>
          </p:cNvSpPr>
          <p:nvPr>
            <p:ph type="subTitle" idx="1"/>
          </p:nvPr>
        </p:nvSpPr>
        <p:spPr/>
        <p:txBody>
          <a:bodyPr/>
          <a:lstStyle/>
          <a:p>
            <a:r>
              <a:rPr lang="de-DE" dirty="0" smtClean="0"/>
              <a:t>Dr. Sven </a:t>
            </a:r>
            <a:r>
              <a:rPr lang="de-DE" dirty="0" err="1" smtClean="0"/>
              <a:t>Polenz</a:t>
            </a:r>
            <a:endParaRPr lang="de-DE" dirty="0" smtClean="0"/>
          </a:p>
          <a:p>
            <a:r>
              <a:rPr lang="de-DE" dirty="0" smtClean="0"/>
              <a:t>Unabhängiges Landeszentrum für Datenschutz Schleswig-Holstein</a:t>
            </a:r>
          </a:p>
          <a:p>
            <a:endParaRPr lang="de-DE" dirty="0"/>
          </a:p>
          <a:p>
            <a:endParaRPr lang="de-DE" dirty="0"/>
          </a:p>
        </p:txBody>
      </p:sp>
      <p:sp>
        <p:nvSpPr>
          <p:cNvPr id="6" name="Titel 5"/>
          <p:cNvSpPr>
            <a:spLocks noGrp="1"/>
          </p:cNvSpPr>
          <p:nvPr>
            <p:ph type="ctrTitle"/>
          </p:nvPr>
        </p:nvSpPr>
        <p:spPr/>
        <p:txBody>
          <a:bodyPr/>
          <a:lstStyle/>
          <a:p>
            <a:r>
              <a:rPr lang="de-DE" dirty="0" smtClean="0"/>
              <a:t>Informationsveranstaltung zur </a:t>
            </a:r>
            <a:br>
              <a:rPr lang="de-DE" dirty="0" smtClean="0"/>
            </a:br>
            <a:r>
              <a:rPr lang="de-DE" dirty="0" smtClean="0"/>
              <a:t>EU-Datenschutz-Grundverordnung (DSGVO) </a:t>
            </a:r>
            <a:endParaRPr lang="de-DE" dirty="0"/>
          </a:p>
        </p:txBody>
      </p:sp>
    </p:spTree>
    <p:extLst>
      <p:ext uri="{BB962C8B-B14F-4D97-AF65-F5344CB8AC3E}">
        <p14:creationId xmlns:p14="http://schemas.microsoft.com/office/powerpoint/2010/main" val="204770667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de-DE" i="0" dirty="0" smtClean="0"/>
              <a:t>IV. Wichtige Punkte (Auswahl)</a:t>
            </a:r>
            <a:endParaRPr lang="de-DE" i="0" dirty="0"/>
          </a:p>
        </p:txBody>
      </p:sp>
      <p:sp>
        <p:nvSpPr>
          <p:cNvPr id="3" name="Inhaltsplatzhalter 2"/>
          <p:cNvSpPr>
            <a:spLocks noGrp="1"/>
          </p:cNvSpPr>
          <p:nvPr>
            <p:ph idx="1"/>
          </p:nvPr>
        </p:nvSpPr>
        <p:spPr/>
        <p:txBody>
          <a:bodyPr/>
          <a:lstStyle/>
          <a:p>
            <a:r>
              <a:rPr lang="de-DE" sz="2000" b="1" dirty="0" smtClean="0"/>
              <a:t>Benennung von Datenschutzbeauftragten (DSB)</a:t>
            </a:r>
            <a:endParaRPr lang="de-DE" sz="2000" dirty="0" smtClean="0"/>
          </a:p>
          <a:p>
            <a:pPr>
              <a:buFontTx/>
              <a:buChar char="-"/>
            </a:pPr>
            <a:endParaRPr lang="de-DE" sz="2000" dirty="0" smtClean="0"/>
          </a:p>
          <a:p>
            <a:pPr>
              <a:buFontTx/>
              <a:buChar char="-"/>
            </a:pPr>
            <a:r>
              <a:rPr lang="de-DE" sz="2000" dirty="0" smtClean="0"/>
              <a:t>Art. 37 Abs. 1 c DSGVO</a:t>
            </a:r>
          </a:p>
          <a:p>
            <a:pPr marL="0" indent="0">
              <a:buNone/>
            </a:pPr>
            <a:endParaRPr lang="de-DE" sz="2000" dirty="0"/>
          </a:p>
          <a:p>
            <a:pPr marL="0" indent="0">
              <a:buNone/>
            </a:pPr>
            <a:r>
              <a:rPr lang="de-DE" sz="2000" dirty="0" smtClean="0"/>
              <a:t>Die Benennung ist u.a. erforderlich, wenn die </a:t>
            </a:r>
            <a:r>
              <a:rPr lang="de-DE" sz="2000" dirty="0" smtClean="0">
                <a:solidFill>
                  <a:srgbClr val="FF0000"/>
                </a:solidFill>
              </a:rPr>
              <a:t>Kerntätigkeit</a:t>
            </a:r>
            <a:r>
              <a:rPr lang="de-DE" sz="2000" dirty="0" smtClean="0"/>
              <a:t> in der </a:t>
            </a:r>
            <a:r>
              <a:rPr lang="de-DE" sz="2000" dirty="0" smtClean="0">
                <a:solidFill>
                  <a:srgbClr val="FF0000"/>
                </a:solidFill>
              </a:rPr>
              <a:t>umfangreichen Verarbeitung </a:t>
            </a:r>
            <a:r>
              <a:rPr lang="de-DE" sz="2000" dirty="0" smtClean="0"/>
              <a:t>besonderer Kategorien von Daten nach Art. 9 DSGVO (z.B. Gesundheitsdaten) oder Daten über strafrechtliche Verurteilungen und Straftaten gemäß Art. 10 DSGVO besteht.</a:t>
            </a:r>
          </a:p>
          <a:p>
            <a:pPr marL="0" indent="0">
              <a:buNone/>
            </a:pPr>
            <a:endParaRPr lang="de-DE" sz="2000" dirty="0"/>
          </a:p>
          <a:p>
            <a:pPr>
              <a:buFontTx/>
              <a:buChar char="-"/>
            </a:pPr>
            <a:r>
              <a:rPr lang="de-DE" sz="2000" dirty="0" smtClean="0"/>
              <a:t>Art. 37 Abs. 1 a DSGVO: Benennungspflicht für öffentliche Stellen</a:t>
            </a:r>
          </a:p>
          <a:p>
            <a:pPr>
              <a:buFontTx/>
              <a:buChar char="-"/>
            </a:pPr>
            <a:r>
              <a:rPr lang="de-DE" sz="2000" dirty="0" smtClean="0"/>
              <a:t>Art. 37 Abs. 1 b DSGVO Benennungspflicht bei systematischer Überwachung als Kerntätigkeit</a:t>
            </a:r>
          </a:p>
          <a:p>
            <a:pPr>
              <a:buFontTx/>
              <a:buChar char="-"/>
            </a:pPr>
            <a:r>
              <a:rPr lang="de-DE" sz="2000" dirty="0" smtClean="0"/>
              <a:t>§ 38 Abs. 1 BDSG: Benennungspflicht bei Verfahren, die einer </a:t>
            </a:r>
            <a:r>
              <a:rPr lang="de-DE" sz="2000" dirty="0" smtClean="0">
                <a:solidFill>
                  <a:srgbClr val="FF0000"/>
                </a:solidFill>
              </a:rPr>
              <a:t>Folgenabschätzung nach Art. 35 DSGVO </a:t>
            </a:r>
            <a:r>
              <a:rPr lang="de-DE" sz="2000" dirty="0" smtClean="0"/>
              <a:t>unterliegen.</a:t>
            </a:r>
            <a:endParaRPr lang="de-DE" dirty="0"/>
          </a:p>
        </p:txBody>
      </p:sp>
      <p:sp>
        <p:nvSpPr>
          <p:cNvPr id="4" name="Fußzeilenplatzhalter 3"/>
          <p:cNvSpPr>
            <a:spLocks noGrp="1"/>
          </p:cNvSpPr>
          <p:nvPr>
            <p:ph type="ftr" sz="quarter" idx="10"/>
          </p:nvPr>
        </p:nvSpPr>
        <p:spPr/>
        <p:txBody>
          <a:bodyPr/>
          <a:lstStyle/>
          <a:p>
            <a:r>
              <a:rPr lang="de-DE" altLang="de-DE" smtClean="0"/>
              <a:t>Informationsveranstaltung zur EU-Datenschutz-Grundverordnung</a:t>
            </a:r>
            <a:endParaRPr lang="de-DE" altLang="de-DE"/>
          </a:p>
        </p:txBody>
      </p:sp>
      <p:sp>
        <p:nvSpPr>
          <p:cNvPr id="5" name="Foliennummernplatzhalter 4"/>
          <p:cNvSpPr>
            <a:spLocks noGrp="1"/>
          </p:cNvSpPr>
          <p:nvPr>
            <p:ph type="sldNum" sz="quarter" idx="11"/>
          </p:nvPr>
        </p:nvSpPr>
        <p:spPr/>
        <p:txBody>
          <a:bodyPr/>
          <a:lstStyle/>
          <a:p>
            <a:fld id="{2799152F-72EF-4A95-B7FE-5223A7D118F8}" type="slidenum">
              <a:rPr lang="de-DE" altLang="de-DE" smtClean="0"/>
              <a:pPr/>
              <a:t>10</a:t>
            </a:fld>
            <a:endParaRPr lang="de-DE" altLang="de-DE"/>
          </a:p>
        </p:txBody>
      </p:sp>
    </p:spTree>
    <p:extLst>
      <p:ext uri="{BB962C8B-B14F-4D97-AF65-F5344CB8AC3E}">
        <p14:creationId xmlns:p14="http://schemas.microsoft.com/office/powerpoint/2010/main" val="3925422"/>
      </p:ext>
    </p:extLst>
  </p:cSld>
  <p:clrMapOvr>
    <a:masterClrMapping/>
  </p:clrMapOvr>
  <p:transition>
    <p:fade thruBlk="1"/>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de-DE" i="0" dirty="0" smtClean="0"/>
              <a:t>IV. Wichtige Punkte</a:t>
            </a:r>
            <a:endParaRPr lang="de-DE" i="0" dirty="0"/>
          </a:p>
        </p:txBody>
      </p:sp>
      <p:sp>
        <p:nvSpPr>
          <p:cNvPr id="3" name="Inhaltsplatzhalter 2"/>
          <p:cNvSpPr>
            <a:spLocks noGrp="1"/>
          </p:cNvSpPr>
          <p:nvPr>
            <p:ph idx="1"/>
          </p:nvPr>
        </p:nvSpPr>
        <p:spPr/>
        <p:txBody>
          <a:bodyPr/>
          <a:lstStyle/>
          <a:p>
            <a:r>
              <a:rPr lang="de-DE" sz="2000" b="1" dirty="0" smtClean="0"/>
              <a:t>Führen eines Verzeichnisses der Verarbeitungstätigkeiten</a:t>
            </a:r>
          </a:p>
          <a:p>
            <a:pPr>
              <a:buNone/>
            </a:pPr>
            <a:endParaRPr lang="de-DE" sz="2000" b="1" dirty="0" smtClean="0"/>
          </a:p>
          <a:p>
            <a:pPr>
              <a:buFontTx/>
              <a:buChar char="-"/>
            </a:pPr>
            <a:r>
              <a:rPr lang="de-DE" sz="2000" dirty="0" smtClean="0"/>
              <a:t>„</a:t>
            </a:r>
            <a:r>
              <a:rPr lang="de-DE" sz="2000" dirty="0" smtClean="0">
                <a:solidFill>
                  <a:srgbClr val="FF0000"/>
                </a:solidFill>
              </a:rPr>
              <a:t>Verarbeitungstätigkeit</a:t>
            </a:r>
            <a:r>
              <a:rPr lang="de-DE" sz="2000" dirty="0" smtClean="0"/>
              <a:t>“ (Beispiele):</a:t>
            </a:r>
          </a:p>
          <a:p>
            <a:pPr marL="0" indent="0">
              <a:buNone/>
            </a:pPr>
            <a:endParaRPr lang="de-DE" sz="2000" dirty="0"/>
          </a:p>
          <a:p>
            <a:pPr marL="0" indent="0">
              <a:buNone/>
            </a:pPr>
            <a:r>
              <a:rPr lang="de-DE" sz="2000" dirty="0" smtClean="0"/>
              <a:t>→ Aufnahme neuer Mitglieder (Beitrittsformulare)</a:t>
            </a:r>
          </a:p>
          <a:p>
            <a:pPr marL="0" indent="0">
              <a:buNone/>
            </a:pPr>
            <a:r>
              <a:rPr lang="de-DE" sz="2000" dirty="0" smtClean="0"/>
              <a:t>→ Mitgliederdatenverwaltung (z.B. Datenweitergabe an andere Stellen, Speicherfristen, Umgang mit Fotos/Videos, Einbindung von Dienstleistern)</a:t>
            </a:r>
          </a:p>
          <a:p>
            <a:pPr marL="0" indent="0">
              <a:buNone/>
            </a:pPr>
            <a:r>
              <a:rPr lang="de-DE" sz="2000" dirty="0" smtClean="0"/>
              <a:t>→ Umgang mit Daten zu Sportlerinnen und Sportlern (z.B. Daten zum Training, Anmeldung zu Wettkämpfen, Veröffentlichung von Ergebnissen)</a:t>
            </a:r>
          </a:p>
          <a:p>
            <a:pPr marL="0" indent="0">
              <a:buNone/>
            </a:pPr>
            <a:r>
              <a:rPr lang="de-DE" sz="2000" dirty="0" smtClean="0"/>
              <a:t>→ Videoüberwachung auf Vereinsgelände</a:t>
            </a:r>
          </a:p>
          <a:p>
            <a:pPr marL="0" indent="0">
              <a:buNone/>
            </a:pPr>
            <a:r>
              <a:rPr lang="de-DE" sz="2000" dirty="0" smtClean="0"/>
              <a:t>→ Personaldatenverwaltung (soweit im Einzelfall hauptamtliche Tätigkeit erfolgt)</a:t>
            </a:r>
          </a:p>
          <a:p>
            <a:pPr marL="0" indent="0">
              <a:buNone/>
            </a:pPr>
            <a:r>
              <a:rPr lang="de-DE" sz="2000" dirty="0" smtClean="0"/>
              <a:t>→ Verwaltung von Daten zu betreuten Personen/Personen die in einem Beratungsverhältnis mit dem Verein stehen</a:t>
            </a:r>
          </a:p>
          <a:p>
            <a:pPr marL="0" indent="0">
              <a:buNone/>
            </a:pPr>
            <a:endParaRPr lang="de-DE" sz="2000" dirty="0" smtClean="0"/>
          </a:p>
          <a:p>
            <a:pPr>
              <a:buFontTx/>
              <a:buChar char="-"/>
            </a:pPr>
            <a:endParaRPr lang="de-DE" dirty="0"/>
          </a:p>
        </p:txBody>
      </p:sp>
      <p:sp>
        <p:nvSpPr>
          <p:cNvPr id="4" name="Fußzeilenplatzhalter 3"/>
          <p:cNvSpPr>
            <a:spLocks noGrp="1"/>
          </p:cNvSpPr>
          <p:nvPr>
            <p:ph type="ftr" sz="quarter" idx="10"/>
          </p:nvPr>
        </p:nvSpPr>
        <p:spPr/>
        <p:txBody>
          <a:bodyPr/>
          <a:lstStyle/>
          <a:p>
            <a:r>
              <a:rPr lang="de-DE" altLang="de-DE" smtClean="0"/>
              <a:t>Informationsveranstaltung zur EU-Datenschutz-Grundverordnung</a:t>
            </a:r>
            <a:endParaRPr lang="de-DE" altLang="de-DE"/>
          </a:p>
        </p:txBody>
      </p:sp>
      <p:sp>
        <p:nvSpPr>
          <p:cNvPr id="5" name="Foliennummernplatzhalter 4"/>
          <p:cNvSpPr>
            <a:spLocks noGrp="1"/>
          </p:cNvSpPr>
          <p:nvPr>
            <p:ph type="sldNum" sz="quarter" idx="11"/>
          </p:nvPr>
        </p:nvSpPr>
        <p:spPr/>
        <p:txBody>
          <a:bodyPr/>
          <a:lstStyle/>
          <a:p>
            <a:fld id="{2799152F-72EF-4A95-B7FE-5223A7D118F8}" type="slidenum">
              <a:rPr lang="de-DE" altLang="de-DE" smtClean="0"/>
              <a:pPr/>
              <a:t>11</a:t>
            </a:fld>
            <a:endParaRPr lang="de-DE" altLang="de-DE"/>
          </a:p>
        </p:txBody>
      </p:sp>
    </p:spTree>
  </p:cSld>
  <p:clrMapOvr>
    <a:masterClrMapping/>
  </p:clrMapOvr>
  <p:transition>
    <p:fade thruBlk="1"/>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de-DE" i="0" dirty="0" smtClean="0"/>
              <a:t>IV. Wichtige Punkte</a:t>
            </a:r>
            <a:endParaRPr lang="de-DE" i="0" dirty="0"/>
          </a:p>
        </p:txBody>
      </p:sp>
      <p:sp>
        <p:nvSpPr>
          <p:cNvPr id="3" name="Inhaltsplatzhalter 2"/>
          <p:cNvSpPr>
            <a:spLocks noGrp="1"/>
          </p:cNvSpPr>
          <p:nvPr>
            <p:ph idx="1"/>
          </p:nvPr>
        </p:nvSpPr>
        <p:spPr/>
        <p:txBody>
          <a:bodyPr/>
          <a:lstStyle/>
          <a:p>
            <a:r>
              <a:rPr lang="de-DE" sz="2000" b="1" dirty="0" smtClean="0"/>
              <a:t>Führen eines Verzeichnisses der Verarbeitungstätigkeiten</a:t>
            </a:r>
          </a:p>
          <a:p>
            <a:pPr>
              <a:buNone/>
            </a:pPr>
            <a:endParaRPr lang="de-DE" sz="2000" b="1" dirty="0" smtClean="0"/>
          </a:p>
          <a:p>
            <a:pPr marL="0" indent="0">
              <a:buNone/>
            </a:pPr>
            <a:r>
              <a:rPr lang="de-DE" sz="2000" dirty="0" smtClean="0">
                <a:solidFill>
                  <a:srgbClr val="FF0000"/>
                </a:solidFill>
              </a:rPr>
              <a:t>Inhalt eines Verzeichnisses</a:t>
            </a:r>
            <a:r>
              <a:rPr lang="de-DE" sz="2000" dirty="0" smtClean="0"/>
              <a:t>:</a:t>
            </a:r>
          </a:p>
          <a:p>
            <a:pPr>
              <a:buNone/>
            </a:pPr>
            <a:endParaRPr lang="de-DE" sz="2000" dirty="0" smtClean="0"/>
          </a:p>
          <a:p>
            <a:pPr>
              <a:buFontTx/>
              <a:buChar char="-"/>
            </a:pPr>
            <a:r>
              <a:rPr lang="de-DE" sz="2000" dirty="0" smtClean="0"/>
              <a:t>Angaben zum Verantwortlichen (z.B. Verein oder Verband), zum ggf. benannten Datenschutzbeauftragten, zu Verarbeitungszwecken, Angaben zu personenbezogenen Daten/Empfängern der Daten, ggf. Datenverarbeitung in Drittstaaten</a:t>
            </a:r>
          </a:p>
          <a:p>
            <a:pPr>
              <a:buFontTx/>
              <a:buChar char="-"/>
            </a:pPr>
            <a:r>
              <a:rPr lang="de-DE" sz="2000" dirty="0" smtClean="0"/>
              <a:t>Speicherfristen für die Daten (Löschkonzept)</a:t>
            </a:r>
          </a:p>
          <a:p>
            <a:pPr>
              <a:buFontTx/>
              <a:buChar char="-"/>
            </a:pPr>
            <a:r>
              <a:rPr lang="de-DE" sz="2000" dirty="0" smtClean="0"/>
              <a:t>Beschreibung der technisch-organisatorischen Sicherungsmaßnahmen (u.a. dokumentierte Berechtigungen für Datenzugang, ggf. Verschlüsselung, Zugang zu Vereinsräumen, zu EDV – auch im privaten/ehrenamtlichen Bereich, Fragen zur Datenentsorgung)</a:t>
            </a:r>
          </a:p>
          <a:p>
            <a:pPr>
              <a:buNone/>
            </a:pPr>
            <a:endParaRPr lang="de-DE" sz="2000" dirty="0" smtClean="0"/>
          </a:p>
          <a:p>
            <a:pPr>
              <a:buFontTx/>
              <a:buChar char="-"/>
            </a:pPr>
            <a:endParaRPr lang="de-DE" dirty="0"/>
          </a:p>
        </p:txBody>
      </p:sp>
      <p:sp>
        <p:nvSpPr>
          <p:cNvPr id="4" name="Fußzeilenplatzhalter 3"/>
          <p:cNvSpPr>
            <a:spLocks noGrp="1"/>
          </p:cNvSpPr>
          <p:nvPr>
            <p:ph type="ftr" sz="quarter" idx="10"/>
          </p:nvPr>
        </p:nvSpPr>
        <p:spPr/>
        <p:txBody>
          <a:bodyPr/>
          <a:lstStyle/>
          <a:p>
            <a:r>
              <a:rPr lang="de-DE" altLang="de-DE" smtClean="0"/>
              <a:t>Informationsveranstaltung zur EU-Datenschutz-Grundverordnung</a:t>
            </a:r>
            <a:endParaRPr lang="de-DE" altLang="de-DE"/>
          </a:p>
        </p:txBody>
      </p:sp>
      <p:sp>
        <p:nvSpPr>
          <p:cNvPr id="5" name="Foliennummernplatzhalter 4"/>
          <p:cNvSpPr>
            <a:spLocks noGrp="1"/>
          </p:cNvSpPr>
          <p:nvPr>
            <p:ph type="sldNum" sz="quarter" idx="11"/>
          </p:nvPr>
        </p:nvSpPr>
        <p:spPr/>
        <p:txBody>
          <a:bodyPr/>
          <a:lstStyle/>
          <a:p>
            <a:fld id="{2799152F-72EF-4A95-B7FE-5223A7D118F8}" type="slidenum">
              <a:rPr lang="de-DE" altLang="de-DE" smtClean="0"/>
              <a:pPr/>
              <a:t>12</a:t>
            </a:fld>
            <a:endParaRPr lang="de-DE" altLang="de-DE"/>
          </a:p>
        </p:txBody>
      </p:sp>
    </p:spTree>
    <p:extLst>
      <p:ext uri="{BB962C8B-B14F-4D97-AF65-F5344CB8AC3E}">
        <p14:creationId xmlns:p14="http://schemas.microsoft.com/office/powerpoint/2010/main" val="4043629153"/>
      </p:ext>
    </p:extLst>
  </p:cSld>
  <p:clrMapOvr>
    <a:masterClrMapping/>
  </p:clrMapOvr>
  <p:transition>
    <p:fade thruBlk="1"/>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de-DE" i="0" dirty="0" smtClean="0"/>
              <a:t>IV. Wichtige Punkte</a:t>
            </a:r>
            <a:endParaRPr lang="de-DE" i="0" dirty="0"/>
          </a:p>
        </p:txBody>
      </p:sp>
      <p:sp>
        <p:nvSpPr>
          <p:cNvPr id="3" name="Inhaltsplatzhalter 2"/>
          <p:cNvSpPr>
            <a:spLocks noGrp="1"/>
          </p:cNvSpPr>
          <p:nvPr>
            <p:ph idx="1"/>
          </p:nvPr>
        </p:nvSpPr>
        <p:spPr/>
        <p:txBody>
          <a:bodyPr/>
          <a:lstStyle/>
          <a:p>
            <a:r>
              <a:rPr lang="de-DE" sz="2000" b="1" dirty="0" smtClean="0"/>
              <a:t>Anforderungen an die Auftragsverarbeitung</a:t>
            </a:r>
          </a:p>
          <a:p>
            <a:pPr>
              <a:buFontTx/>
              <a:buChar char="-"/>
            </a:pPr>
            <a:r>
              <a:rPr lang="de-DE" sz="2000" dirty="0" smtClean="0"/>
              <a:t>Der Verantwortliche hat die Verpflichtung, nur mit solchen </a:t>
            </a:r>
            <a:r>
              <a:rPr lang="de-DE" sz="2000" dirty="0" err="1" smtClean="0"/>
              <a:t>Auftragsverarbeitern</a:t>
            </a:r>
            <a:r>
              <a:rPr lang="de-DE" sz="2000" dirty="0" smtClean="0"/>
              <a:t> zusammenzuarbeiten, die </a:t>
            </a:r>
            <a:r>
              <a:rPr lang="de-DE" sz="2000" dirty="0" smtClean="0">
                <a:solidFill>
                  <a:srgbClr val="FF0000"/>
                </a:solidFill>
              </a:rPr>
              <a:t>hinreichende Garantien</a:t>
            </a:r>
            <a:r>
              <a:rPr lang="de-DE" sz="2000" dirty="0" smtClean="0"/>
              <a:t> für geeignete technisch-organisatorische Maßnahmen bieten.</a:t>
            </a:r>
          </a:p>
          <a:p>
            <a:pPr>
              <a:buFontTx/>
              <a:buChar char="-"/>
            </a:pPr>
            <a:r>
              <a:rPr lang="de-DE" sz="2000" dirty="0" smtClean="0">
                <a:solidFill>
                  <a:srgbClr val="FF0000"/>
                </a:solidFill>
              </a:rPr>
              <a:t>Unterbeauftragungen</a:t>
            </a:r>
            <a:r>
              <a:rPr lang="de-DE" sz="2000" dirty="0" smtClean="0"/>
              <a:t> müssen vom Verantwortlichen schriftlich autorisiert sein.</a:t>
            </a:r>
          </a:p>
          <a:p>
            <a:pPr>
              <a:buFontTx/>
              <a:buChar char="-"/>
            </a:pPr>
            <a:r>
              <a:rPr lang="de-DE" sz="2000" dirty="0" smtClean="0"/>
              <a:t>Bei allgemeinen schriftlichen Genehmigungen stehen dem Verantwortlichen </a:t>
            </a:r>
            <a:r>
              <a:rPr lang="de-DE" sz="2000" dirty="0" smtClean="0">
                <a:solidFill>
                  <a:srgbClr val="FF0000"/>
                </a:solidFill>
              </a:rPr>
              <a:t>Einspruchsrechte</a:t>
            </a:r>
            <a:r>
              <a:rPr lang="de-DE" sz="2000" dirty="0" smtClean="0"/>
              <a:t> gegen den </a:t>
            </a:r>
            <a:r>
              <a:rPr lang="de-DE" sz="2000" dirty="0" err="1" smtClean="0"/>
              <a:t>Auftragsverarbeiter</a:t>
            </a:r>
            <a:r>
              <a:rPr lang="de-DE" sz="2000" dirty="0" smtClean="0"/>
              <a:t> zu.</a:t>
            </a:r>
          </a:p>
          <a:p>
            <a:pPr>
              <a:buFontTx/>
              <a:buChar char="-"/>
            </a:pPr>
            <a:r>
              <a:rPr lang="de-DE" sz="2000" dirty="0" smtClean="0"/>
              <a:t>Für den Vertrag über die Auftragsverarbeitung gilt die </a:t>
            </a:r>
            <a:r>
              <a:rPr lang="de-DE" sz="2000" dirty="0" smtClean="0">
                <a:solidFill>
                  <a:srgbClr val="FF0000"/>
                </a:solidFill>
              </a:rPr>
              <a:t>Schriftform</a:t>
            </a:r>
            <a:r>
              <a:rPr lang="de-DE" sz="2000" dirty="0" smtClean="0"/>
              <a:t>.</a:t>
            </a:r>
          </a:p>
          <a:p>
            <a:pPr>
              <a:buFontTx/>
              <a:buChar char="-"/>
            </a:pPr>
            <a:r>
              <a:rPr lang="de-DE" sz="2000" dirty="0" smtClean="0"/>
              <a:t>Dem Unterauftragnehmer müssen </a:t>
            </a:r>
            <a:r>
              <a:rPr lang="de-DE" sz="2000" dirty="0" smtClean="0">
                <a:solidFill>
                  <a:srgbClr val="FF0000"/>
                </a:solidFill>
              </a:rPr>
              <a:t>die gleichen Datenschutzverpflichtungen </a:t>
            </a:r>
            <a:r>
              <a:rPr lang="de-DE" sz="2000" dirty="0" smtClean="0"/>
              <a:t>auferlegt werden wie dem Hauptauftragnehmer.</a:t>
            </a:r>
          </a:p>
          <a:p>
            <a:pPr>
              <a:buFontTx/>
              <a:buChar char="-"/>
            </a:pPr>
            <a:r>
              <a:rPr lang="de-DE" sz="2000" dirty="0" smtClean="0"/>
              <a:t>Bestimmt der </a:t>
            </a:r>
            <a:r>
              <a:rPr lang="de-DE" sz="2000" dirty="0" err="1" smtClean="0"/>
              <a:t>Auftragsverarbeiter</a:t>
            </a:r>
            <a:r>
              <a:rPr lang="de-DE" sz="2000" dirty="0" smtClean="0"/>
              <a:t> verordnungswidrig Zwecke und Mittel der Verarbeitung, wird er </a:t>
            </a:r>
            <a:r>
              <a:rPr lang="de-DE" sz="2000" dirty="0" smtClean="0">
                <a:solidFill>
                  <a:srgbClr val="FF0000"/>
                </a:solidFill>
              </a:rPr>
              <a:t>wie ein Verantwortlicher </a:t>
            </a:r>
            <a:r>
              <a:rPr lang="de-DE" sz="2000" dirty="0" smtClean="0"/>
              <a:t>behandelt.</a:t>
            </a:r>
          </a:p>
          <a:p>
            <a:pPr>
              <a:buNone/>
            </a:pPr>
            <a:endParaRPr lang="de-DE" sz="2000" b="1" dirty="0" smtClean="0"/>
          </a:p>
          <a:p>
            <a:pPr>
              <a:buNone/>
            </a:pPr>
            <a:endParaRPr lang="de-DE" sz="2000" dirty="0" smtClean="0"/>
          </a:p>
          <a:p>
            <a:pPr>
              <a:buFontTx/>
              <a:buChar char="-"/>
            </a:pPr>
            <a:endParaRPr lang="de-DE" dirty="0"/>
          </a:p>
        </p:txBody>
      </p:sp>
      <p:sp>
        <p:nvSpPr>
          <p:cNvPr id="4" name="Fußzeilenplatzhalter 3"/>
          <p:cNvSpPr>
            <a:spLocks noGrp="1"/>
          </p:cNvSpPr>
          <p:nvPr>
            <p:ph type="ftr" sz="quarter" idx="10"/>
          </p:nvPr>
        </p:nvSpPr>
        <p:spPr/>
        <p:txBody>
          <a:bodyPr/>
          <a:lstStyle/>
          <a:p>
            <a:r>
              <a:rPr lang="de-DE" altLang="de-DE" smtClean="0"/>
              <a:t>Informationsveranstaltung zur EU-Datenschutz-Grundverordnung</a:t>
            </a:r>
            <a:endParaRPr lang="de-DE" altLang="de-DE"/>
          </a:p>
        </p:txBody>
      </p:sp>
      <p:sp>
        <p:nvSpPr>
          <p:cNvPr id="5" name="Foliennummernplatzhalter 4"/>
          <p:cNvSpPr>
            <a:spLocks noGrp="1"/>
          </p:cNvSpPr>
          <p:nvPr>
            <p:ph type="sldNum" sz="quarter" idx="11"/>
          </p:nvPr>
        </p:nvSpPr>
        <p:spPr/>
        <p:txBody>
          <a:bodyPr/>
          <a:lstStyle/>
          <a:p>
            <a:fld id="{2799152F-72EF-4A95-B7FE-5223A7D118F8}" type="slidenum">
              <a:rPr lang="de-DE" altLang="de-DE" smtClean="0"/>
              <a:pPr/>
              <a:t>13</a:t>
            </a:fld>
            <a:endParaRPr lang="de-DE" altLang="de-DE"/>
          </a:p>
        </p:txBody>
      </p:sp>
    </p:spTree>
  </p:cSld>
  <p:clrMapOvr>
    <a:masterClrMapping/>
  </p:clrMapOvr>
  <p:transition>
    <p:fade thruBlk="1"/>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de-DE" i="0" dirty="0" smtClean="0"/>
              <a:t>IV. Wichtige Punkte</a:t>
            </a:r>
            <a:endParaRPr lang="de-DE" i="0" dirty="0"/>
          </a:p>
        </p:txBody>
      </p:sp>
      <p:sp>
        <p:nvSpPr>
          <p:cNvPr id="3" name="Inhaltsplatzhalter 2"/>
          <p:cNvSpPr>
            <a:spLocks noGrp="1"/>
          </p:cNvSpPr>
          <p:nvPr>
            <p:ph idx="1"/>
          </p:nvPr>
        </p:nvSpPr>
        <p:spPr/>
        <p:txBody>
          <a:bodyPr/>
          <a:lstStyle/>
          <a:p>
            <a:r>
              <a:rPr lang="de-DE" sz="2000" b="1" dirty="0" smtClean="0"/>
              <a:t>Anforderungen an die Auftragsverarbeitung</a:t>
            </a:r>
          </a:p>
          <a:p>
            <a:pPr>
              <a:buFontTx/>
              <a:buChar char="-"/>
            </a:pPr>
            <a:endParaRPr lang="de-DE" sz="2000" dirty="0" smtClean="0"/>
          </a:p>
          <a:p>
            <a:pPr marL="0" indent="0">
              <a:buNone/>
            </a:pPr>
            <a:r>
              <a:rPr lang="de-DE" sz="2000" dirty="0" smtClean="0"/>
              <a:t>Beispiele:</a:t>
            </a:r>
          </a:p>
          <a:p>
            <a:pPr marL="0" indent="0">
              <a:buNone/>
            </a:pPr>
            <a:r>
              <a:rPr lang="de-DE" sz="2000" dirty="0" smtClean="0"/>
              <a:t> </a:t>
            </a:r>
          </a:p>
          <a:p>
            <a:pPr>
              <a:buFontTx/>
              <a:buChar char="-"/>
            </a:pPr>
            <a:r>
              <a:rPr lang="de-DE" sz="2000" dirty="0" smtClean="0"/>
              <a:t>Einbeziehung eines technischen Dienstleisters (Prüfung/Wartung von Systemen)</a:t>
            </a:r>
          </a:p>
          <a:p>
            <a:pPr>
              <a:buFontTx/>
              <a:buChar char="-"/>
            </a:pPr>
            <a:r>
              <a:rPr lang="de-DE" sz="2000" dirty="0" smtClean="0"/>
              <a:t>Entsorgung von personenbezogenen Daten</a:t>
            </a:r>
          </a:p>
          <a:p>
            <a:pPr>
              <a:buFontTx/>
              <a:buChar char="-"/>
            </a:pPr>
            <a:r>
              <a:rPr lang="de-DE" sz="2000" dirty="0" smtClean="0"/>
              <a:t>Drucken von Werbepost</a:t>
            </a:r>
          </a:p>
          <a:p>
            <a:pPr marL="0" indent="0">
              <a:buNone/>
            </a:pPr>
            <a:endParaRPr lang="de-DE" sz="2000" dirty="0"/>
          </a:p>
          <a:p>
            <a:pPr marL="0" indent="0">
              <a:buNone/>
            </a:pPr>
            <a:r>
              <a:rPr lang="de-DE" sz="2000" dirty="0" smtClean="0"/>
              <a:t>Keine Auftragsverarbeitung: </a:t>
            </a:r>
          </a:p>
          <a:p>
            <a:pPr marL="0" indent="0">
              <a:buNone/>
            </a:pPr>
            <a:endParaRPr lang="de-DE" sz="2000" dirty="0"/>
          </a:p>
          <a:p>
            <a:pPr>
              <a:buFontTx/>
              <a:buChar char="-"/>
            </a:pPr>
            <a:r>
              <a:rPr lang="de-DE" sz="2000" dirty="0" smtClean="0"/>
              <a:t>vor allem Einbeziehung von freien Berufen (z.B. Rechtsanwälte, Architekten, Ärzte)</a:t>
            </a:r>
          </a:p>
          <a:p>
            <a:pPr>
              <a:buFontTx/>
              <a:buChar char="-"/>
            </a:pPr>
            <a:endParaRPr lang="de-DE" sz="2000" dirty="0" smtClean="0"/>
          </a:p>
          <a:p>
            <a:pPr>
              <a:buNone/>
            </a:pPr>
            <a:endParaRPr lang="de-DE" sz="2000" b="1" dirty="0" smtClean="0"/>
          </a:p>
          <a:p>
            <a:pPr>
              <a:buNone/>
            </a:pPr>
            <a:endParaRPr lang="de-DE" sz="2000" dirty="0" smtClean="0"/>
          </a:p>
          <a:p>
            <a:pPr>
              <a:buFontTx/>
              <a:buChar char="-"/>
            </a:pPr>
            <a:endParaRPr lang="de-DE" dirty="0"/>
          </a:p>
        </p:txBody>
      </p:sp>
      <p:sp>
        <p:nvSpPr>
          <p:cNvPr id="4" name="Fußzeilenplatzhalter 3"/>
          <p:cNvSpPr>
            <a:spLocks noGrp="1"/>
          </p:cNvSpPr>
          <p:nvPr>
            <p:ph type="ftr" sz="quarter" idx="10"/>
          </p:nvPr>
        </p:nvSpPr>
        <p:spPr/>
        <p:txBody>
          <a:bodyPr/>
          <a:lstStyle/>
          <a:p>
            <a:r>
              <a:rPr lang="de-DE" altLang="de-DE" smtClean="0"/>
              <a:t>Informationsveranstaltung zur EU-Datenschutz-Grundverordnung</a:t>
            </a:r>
            <a:endParaRPr lang="de-DE" altLang="de-DE"/>
          </a:p>
        </p:txBody>
      </p:sp>
      <p:sp>
        <p:nvSpPr>
          <p:cNvPr id="5" name="Foliennummernplatzhalter 4"/>
          <p:cNvSpPr>
            <a:spLocks noGrp="1"/>
          </p:cNvSpPr>
          <p:nvPr>
            <p:ph type="sldNum" sz="quarter" idx="11"/>
          </p:nvPr>
        </p:nvSpPr>
        <p:spPr/>
        <p:txBody>
          <a:bodyPr/>
          <a:lstStyle/>
          <a:p>
            <a:fld id="{2799152F-72EF-4A95-B7FE-5223A7D118F8}" type="slidenum">
              <a:rPr lang="de-DE" altLang="de-DE" smtClean="0"/>
              <a:pPr/>
              <a:t>14</a:t>
            </a:fld>
            <a:endParaRPr lang="de-DE" altLang="de-DE"/>
          </a:p>
        </p:txBody>
      </p:sp>
    </p:spTree>
    <p:extLst>
      <p:ext uri="{BB962C8B-B14F-4D97-AF65-F5344CB8AC3E}">
        <p14:creationId xmlns:p14="http://schemas.microsoft.com/office/powerpoint/2010/main" val="2070110706"/>
      </p:ext>
    </p:extLst>
  </p:cSld>
  <p:clrMapOvr>
    <a:masterClrMapping/>
  </p:clrMapOvr>
  <p:transition>
    <p:fade thruBlk="1"/>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de-DE" i="0" dirty="0" smtClean="0"/>
              <a:t>IV. Wichtige Punkte</a:t>
            </a:r>
            <a:endParaRPr lang="de-DE" i="0" dirty="0"/>
          </a:p>
        </p:txBody>
      </p:sp>
      <p:sp>
        <p:nvSpPr>
          <p:cNvPr id="3" name="Inhaltsplatzhalter 2"/>
          <p:cNvSpPr>
            <a:spLocks noGrp="1"/>
          </p:cNvSpPr>
          <p:nvPr>
            <p:ph idx="1"/>
          </p:nvPr>
        </p:nvSpPr>
        <p:spPr/>
        <p:txBody>
          <a:bodyPr/>
          <a:lstStyle/>
          <a:p>
            <a:r>
              <a:rPr lang="de-DE" sz="2000" b="1" dirty="0" smtClean="0"/>
              <a:t>Meldepflichten bei Datenschutzverletzungen</a:t>
            </a:r>
          </a:p>
          <a:p>
            <a:pPr>
              <a:buNone/>
            </a:pPr>
            <a:endParaRPr lang="de-DE" sz="2000" b="1" dirty="0" smtClean="0"/>
          </a:p>
          <a:p>
            <a:pPr>
              <a:buFontTx/>
              <a:buChar char="-"/>
            </a:pPr>
            <a:r>
              <a:rPr lang="de-DE" sz="2000" dirty="0" smtClean="0">
                <a:solidFill>
                  <a:srgbClr val="2C4584"/>
                </a:solidFill>
              </a:rPr>
              <a:t>Keine Begrenzung auf bestimmte Datenkategorien </a:t>
            </a:r>
            <a:r>
              <a:rPr lang="de-DE" sz="2000" dirty="0" smtClean="0"/>
              <a:t>(„Verletzung des Schutzes personenbezogener Daten“) → Art. 33 DSGVO</a:t>
            </a:r>
          </a:p>
          <a:p>
            <a:pPr>
              <a:buFontTx/>
              <a:buChar char="-"/>
            </a:pPr>
            <a:r>
              <a:rPr lang="de-DE" sz="2000" b="1" dirty="0" smtClean="0"/>
              <a:t>Meldepflicht an Aufsichtsbehörde </a:t>
            </a:r>
            <a:r>
              <a:rPr lang="de-DE" sz="2000" dirty="0" smtClean="0"/>
              <a:t>entfällt, wenn Verletzung „voraussichtlich nicht zu einem Risiko für die Rechte und Freiheiten natürlicher Personen führt“ (</a:t>
            </a:r>
            <a:r>
              <a:rPr lang="de-DE" sz="2000" dirty="0" err="1" smtClean="0"/>
              <a:t>idR</a:t>
            </a:r>
            <a:r>
              <a:rPr lang="de-DE" sz="2000" dirty="0" smtClean="0"/>
              <a:t> Risiko bei z.B. sensiblen Datenkategorien nach Art. 9 Abs. 1 DSGVO, Kontoverbindungsdaten)</a:t>
            </a:r>
          </a:p>
          <a:p>
            <a:pPr>
              <a:buFontTx/>
              <a:buChar char="-"/>
            </a:pPr>
            <a:r>
              <a:rPr lang="de-DE" sz="2000" dirty="0" smtClean="0">
                <a:solidFill>
                  <a:srgbClr val="2C4584"/>
                </a:solidFill>
              </a:rPr>
              <a:t>Meldung an Aufsichtsbehörde unverzüglich</a:t>
            </a:r>
            <a:r>
              <a:rPr lang="de-DE" sz="2000" dirty="0" smtClean="0">
                <a:solidFill>
                  <a:srgbClr val="FF0000"/>
                </a:solidFill>
              </a:rPr>
              <a:t> </a:t>
            </a:r>
            <a:r>
              <a:rPr lang="de-DE" sz="2000" dirty="0" smtClean="0"/>
              <a:t>(möglichst binnen 72 Std.)</a:t>
            </a:r>
          </a:p>
          <a:p>
            <a:pPr>
              <a:buFontTx/>
              <a:buChar char="-"/>
            </a:pPr>
            <a:r>
              <a:rPr lang="de-DE" sz="2000" dirty="0" smtClean="0">
                <a:solidFill>
                  <a:srgbClr val="2C4584"/>
                </a:solidFill>
              </a:rPr>
              <a:t>Pflicht zur </a:t>
            </a:r>
            <a:r>
              <a:rPr lang="de-DE" sz="2000" b="1" dirty="0" smtClean="0">
                <a:solidFill>
                  <a:srgbClr val="2C4584"/>
                </a:solidFill>
              </a:rPr>
              <a:t>Unterrichtung</a:t>
            </a:r>
            <a:r>
              <a:rPr lang="de-DE" sz="2000" dirty="0" smtClean="0">
                <a:solidFill>
                  <a:srgbClr val="2C4584"/>
                </a:solidFill>
              </a:rPr>
              <a:t> der betroffenen Personen → Art. 34 DSGVO</a:t>
            </a:r>
          </a:p>
          <a:p>
            <a:pPr marL="0" indent="0">
              <a:buNone/>
            </a:pPr>
            <a:r>
              <a:rPr lang="de-DE" sz="2000" dirty="0">
                <a:solidFill>
                  <a:srgbClr val="2C4584"/>
                </a:solidFill>
              </a:rPr>
              <a:t>	</a:t>
            </a:r>
            <a:r>
              <a:rPr lang="de-DE" sz="2000" dirty="0" smtClean="0">
                <a:solidFill>
                  <a:srgbClr val="2C4584"/>
                </a:solidFill>
              </a:rPr>
              <a:t>(Entbehrlichkeit der Unterrichtung in den Fällen des Art. 34 Abs. 3 	DSGVO; z.B.: Es wurden vorab geeignete technische und 	organisatorische Maßnahmen getroffen)</a:t>
            </a:r>
            <a:endParaRPr lang="de-DE" sz="2000" dirty="0" smtClean="0"/>
          </a:p>
          <a:p>
            <a:pPr>
              <a:buNone/>
            </a:pPr>
            <a:endParaRPr lang="de-DE" sz="2000" dirty="0" smtClean="0"/>
          </a:p>
          <a:p>
            <a:pPr>
              <a:buFontTx/>
              <a:buChar char="-"/>
            </a:pPr>
            <a:endParaRPr lang="de-DE" dirty="0"/>
          </a:p>
        </p:txBody>
      </p:sp>
      <p:sp>
        <p:nvSpPr>
          <p:cNvPr id="4" name="Fußzeilenplatzhalter 3"/>
          <p:cNvSpPr>
            <a:spLocks noGrp="1"/>
          </p:cNvSpPr>
          <p:nvPr>
            <p:ph type="ftr" sz="quarter" idx="10"/>
          </p:nvPr>
        </p:nvSpPr>
        <p:spPr/>
        <p:txBody>
          <a:bodyPr/>
          <a:lstStyle/>
          <a:p>
            <a:r>
              <a:rPr lang="de-DE" altLang="de-DE" smtClean="0"/>
              <a:t>Informationsveranstaltung zur EU-Datenschutz-Grundverordnung</a:t>
            </a:r>
            <a:endParaRPr lang="de-DE" altLang="de-DE"/>
          </a:p>
        </p:txBody>
      </p:sp>
      <p:sp>
        <p:nvSpPr>
          <p:cNvPr id="5" name="Foliennummernplatzhalter 4"/>
          <p:cNvSpPr>
            <a:spLocks noGrp="1"/>
          </p:cNvSpPr>
          <p:nvPr>
            <p:ph type="sldNum" sz="quarter" idx="11"/>
          </p:nvPr>
        </p:nvSpPr>
        <p:spPr/>
        <p:txBody>
          <a:bodyPr/>
          <a:lstStyle/>
          <a:p>
            <a:fld id="{2799152F-72EF-4A95-B7FE-5223A7D118F8}" type="slidenum">
              <a:rPr lang="de-DE" altLang="de-DE" smtClean="0"/>
              <a:pPr/>
              <a:t>15</a:t>
            </a:fld>
            <a:endParaRPr lang="de-DE" altLang="de-DE"/>
          </a:p>
        </p:txBody>
      </p:sp>
    </p:spTree>
  </p:cSld>
  <p:clrMapOvr>
    <a:masterClrMapping/>
  </p:clrMapOvr>
  <p:transition>
    <p:fade thruBlk="1"/>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de-DE" i="0" dirty="0" smtClean="0"/>
              <a:t>IV. Wichtige Punkte</a:t>
            </a:r>
            <a:endParaRPr lang="de-DE" i="0" dirty="0"/>
          </a:p>
        </p:txBody>
      </p:sp>
      <p:sp>
        <p:nvSpPr>
          <p:cNvPr id="3" name="Inhaltsplatzhalter 2"/>
          <p:cNvSpPr>
            <a:spLocks noGrp="1"/>
          </p:cNvSpPr>
          <p:nvPr>
            <p:ph idx="1"/>
          </p:nvPr>
        </p:nvSpPr>
        <p:spPr/>
        <p:txBody>
          <a:bodyPr/>
          <a:lstStyle/>
          <a:p>
            <a:r>
              <a:rPr lang="de-DE" sz="2000" b="1" dirty="0" smtClean="0"/>
              <a:t>Technisch-organisatorischer Datenschutz</a:t>
            </a:r>
          </a:p>
          <a:p>
            <a:endParaRPr lang="de-DE" sz="2000" b="1" dirty="0" smtClean="0"/>
          </a:p>
          <a:p>
            <a:pPr>
              <a:buFontTx/>
              <a:buChar char="-"/>
            </a:pPr>
            <a:r>
              <a:rPr lang="de-DE" sz="2000" dirty="0" smtClean="0"/>
              <a:t>(vgl. </a:t>
            </a:r>
            <a:r>
              <a:rPr lang="de-DE" sz="2000" dirty="0" smtClean="0">
                <a:solidFill>
                  <a:srgbClr val="FF0000"/>
                </a:solidFill>
              </a:rPr>
              <a:t>Art. 32 DSGVO</a:t>
            </a:r>
            <a:r>
              <a:rPr lang="de-DE" sz="2000" dirty="0" smtClean="0"/>
              <a:t>; Es sind geeignete Maßnahmen insbesondere unter Berücksichtigung von Stand der Technik, Implementierungskosten, Umfang/Zwecke der Verarbeitung und bestehender Risiken zu treffen.)</a:t>
            </a:r>
          </a:p>
          <a:p>
            <a:pPr marL="0" indent="0">
              <a:buNone/>
            </a:pPr>
            <a:endParaRPr lang="de-DE" sz="2000" dirty="0" smtClean="0"/>
          </a:p>
          <a:p>
            <a:pPr>
              <a:buFontTx/>
              <a:buChar char="-"/>
            </a:pPr>
            <a:r>
              <a:rPr lang="de-DE" sz="2000" dirty="0" smtClean="0"/>
              <a:t>Maßnahmen: z.B. Verschlüsselung, </a:t>
            </a:r>
            <a:r>
              <a:rPr lang="de-DE" sz="2000" dirty="0" err="1" smtClean="0"/>
              <a:t>Pseudonymisierung</a:t>
            </a:r>
            <a:r>
              <a:rPr lang="de-DE" sz="2000" dirty="0" smtClean="0"/>
              <a:t>; Sicherstellung von Vertraulichkeit, Integrität, Belastbarkeit, Verfügbarkeit der Systeme und Dienste; Wiederherstellbarkeit von Daten nach Zwischenfall; Verfahren zur regelmäßigen Überprüfung, Bewertung)</a:t>
            </a:r>
          </a:p>
          <a:p>
            <a:pPr marL="0" indent="0">
              <a:buNone/>
            </a:pPr>
            <a:endParaRPr lang="de-DE" sz="2000" dirty="0" smtClean="0"/>
          </a:p>
          <a:p>
            <a:pPr>
              <a:buFontTx/>
              <a:buChar char="-"/>
            </a:pPr>
            <a:r>
              <a:rPr lang="de-DE" sz="2000" dirty="0" smtClean="0"/>
              <a:t>Privacy </a:t>
            </a:r>
            <a:r>
              <a:rPr lang="de-DE" sz="2000" dirty="0" err="1" smtClean="0"/>
              <a:t>by</a:t>
            </a:r>
            <a:r>
              <a:rPr lang="de-DE" sz="2000" dirty="0" smtClean="0"/>
              <a:t> Design (Art. 25 DSGVO)</a:t>
            </a:r>
          </a:p>
          <a:p>
            <a:pPr>
              <a:buFontTx/>
              <a:buChar char="-"/>
            </a:pPr>
            <a:endParaRPr lang="de-DE" dirty="0"/>
          </a:p>
        </p:txBody>
      </p:sp>
      <p:sp>
        <p:nvSpPr>
          <p:cNvPr id="4" name="Fußzeilenplatzhalter 3"/>
          <p:cNvSpPr>
            <a:spLocks noGrp="1"/>
          </p:cNvSpPr>
          <p:nvPr>
            <p:ph type="ftr" sz="quarter" idx="10"/>
          </p:nvPr>
        </p:nvSpPr>
        <p:spPr/>
        <p:txBody>
          <a:bodyPr/>
          <a:lstStyle/>
          <a:p>
            <a:r>
              <a:rPr lang="de-DE" altLang="de-DE" smtClean="0"/>
              <a:t>Informationsveranstaltung zur EU-Datenschutz-Grundverordnung</a:t>
            </a:r>
            <a:endParaRPr lang="de-DE" altLang="de-DE"/>
          </a:p>
        </p:txBody>
      </p:sp>
      <p:sp>
        <p:nvSpPr>
          <p:cNvPr id="5" name="Foliennummernplatzhalter 4"/>
          <p:cNvSpPr>
            <a:spLocks noGrp="1"/>
          </p:cNvSpPr>
          <p:nvPr>
            <p:ph type="sldNum" sz="quarter" idx="11"/>
          </p:nvPr>
        </p:nvSpPr>
        <p:spPr/>
        <p:txBody>
          <a:bodyPr/>
          <a:lstStyle/>
          <a:p>
            <a:fld id="{2799152F-72EF-4A95-B7FE-5223A7D118F8}" type="slidenum">
              <a:rPr lang="de-DE" altLang="de-DE" smtClean="0"/>
              <a:pPr/>
              <a:t>16</a:t>
            </a:fld>
            <a:endParaRPr lang="de-DE" altLang="de-DE"/>
          </a:p>
        </p:txBody>
      </p:sp>
    </p:spTree>
  </p:cSld>
  <p:clrMapOvr>
    <a:masterClrMapping/>
  </p:clrMapOvr>
  <p:transition>
    <p:fade thruBlk="1"/>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de-DE" i="0" dirty="0" smtClean="0"/>
              <a:t>IV. Wichtige Punkte</a:t>
            </a:r>
            <a:endParaRPr lang="de-DE" i="0" dirty="0"/>
          </a:p>
        </p:txBody>
      </p:sp>
      <p:sp>
        <p:nvSpPr>
          <p:cNvPr id="3" name="Inhaltsplatzhalter 2"/>
          <p:cNvSpPr>
            <a:spLocks noGrp="1"/>
          </p:cNvSpPr>
          <p:nvPr>
            <p:ph idx="1"/>
          </p:nvPr>
        </p:nvSpPr>
        <p:spPr/>
        <p:txBody>
          <a:bodyPr/>
          <a:lstStyle/>
          <a:p>
            <a:r>
              <a:rPr lang="de-DE" sz="2000" b="1" dirty="0" smtClean="0"/>
              <a:t>Rechte betroffener Personen</a:t>
            </a:r>
          </a:p>
          <a:p>
            <a:pPr>
              <a:buNone/>
            </a:pPr>
            <a:endParaRPr lang="de-DE" sz="2000" b="1" dirty="0" smtClean="0"/>
          </a:p>
          <a:p>
            <a:pPr>
              <a:buFontTx/>
              <a:buChar char="-"/>
            </a:pPr>
            <a:r>
              <a:rPr lang="de-DE" sz="2000" dirty="0" smtClean="0"/>
              <a:t>(vor allem: Auskunft, Löschung, Berichtigung, Widerspruchsrecht)</a:t>
            </a:r>
          </a:p>
          <a:p>
            <a:pPr>
              <a:buFontTx/>
              <a:buChar char="-"/>
            </a:pPr>
            <a:r>
              <a:rPr lang="de-DE" sz="2000" dirty="0" smtClean="0"/>
              <a:t>Ergreifung von Maßnahmen nach entsprechenden Anträgen fristgebunden (Art. 12 Abs. 3 DSGVO – ein Monat); Eine Fristverlängerung um </a:t>
            </a:r>
            <a:r>
              <a:rPr lang="de-DE" sz="2000" dirty="0" smtClean="0">
                <a:solidFill>
                  <a:srgbClr val="FF0000"/>
                </a:solidFill>
              </a:rPr>
              <a:t>bis zu weitere 2 Monate </a:t>
            </a:r>
            <a:r>
              <a:rPr lang="de-DE" sz="2000" dirty="0" smtClean="0"/>
              <a:t>kann zulässig sein                         (→ Benachrichtigungs- und Begründungspflicht beachten).</a:t>
            </a:r>
          </a:p>
          <a:p>
            <a:pPr>
              <a:buFontTx/>
              <a:buChar char="-"/>
            </a:pPr>
            <a:r>
              <a:rPr lang="de-DE" sz="2000" dirty="0" smtClean="0"/>
              <a:t>Ausnahmen bei offenkundig unbegründetem und exzessivem Charakter des Antrags</a:t>
            </a:r>
          </a:p>
          <a:p>
            <a:pPr>
              <a:buFontTx/>
              <a:buChar char="-"/>
            </a:pPr>
            <a:r>
              <a:rPr lang="de-DE" sz="2000" dirty="0" smtClean="0"/>
              <a:t>ggf. Identitätsprüfung</a:t>
            </a:r>
          </a:p>
          <a:p>
            <a:pPr>
              <a:buFontTx/>
              <a:buChar char="-"/>
            </a:pPr>
            <a:r>
              <a:rPr lang="de-DE" sz="2000" dirty="0" err="1" smtClean="0"/>
              <a:t>bea</a:t>
            </a:r>
            <a:r>
              <a:rPr lang="de-DE" sz="2000" dirty="0" smtClean="0"/>
              <a:t>. erweitertes Auskunftsrecht (Art. 15 Abs. 1 DSGVO)</a:t>
            </a:r>
          </a:p>
          <a:p>
            <a:pPr>
              <a:buFontTx/>
              <a:buChar char="-"/>
            </a:pPr>
            <a:r>
              <a:rPr lang="de-DE" sz="2000" dirty="0" smtClean="0"/>
              <a:t>Bea. auch Verpflichtung zur Negativauskunft, wenn keine personenbezogenen Daten vorhanden sind</a:t>
            </a:r>
          </a:p>
          <a:p>
            <a:pPr marL="0" lvl="0" indent="0">
              <a:buNone/>
            </a:pPr>
            <a:endParaRPr lang="de-DE" sz="2000" dirty="0" smtClean="0"/>
          </a:p>
          <a:p>
            <a:pPr>
              <a:buNone/>
            </a:pPr>
            <a:endParaRPr lang="de-DE" sz="2000" dirty="0" smtClean="0"/>
          </a:p>
          <a:p>
            <a:pPr>
              <a:buFontTx/>
              <a:buChar char="-"/>
            </a:pPr>
            <a:endParaRPr lang="de-DE" dirty="0"/>
          </a:p>
        </p:txBody>
      </p:sp>
      <p:sp>
        <p:nvSpPr>
          <p:cNvPr id="4" name="Fußzeilenplatzhalter 3"/>
          <p:cNvSpPr>
            <a:spLocks noGrp="1"/>
          </p:cNvSpPr>
          <p:nvPr>
            <p:ph type="ftr" sz="quarter" idx="10"/>
          </p:nvPr>
        </p:nvSpPr>
        <p:spPr/>
        <p:txBody>
          <a:bodyPr/>
          <a:lstStyle/>
          <a:p>
            <a:r>
              <a:rPr lang="de-DE" altLang="de-DE" smtClean="0"/>
              <a:t>Informationsveranstaltung zur EU-Datenschutz-Grundverordnung</a:t>
            </a:r>
            <a:endParaRPr lang="de-DE" altLang="de-DE"/>
          </a:p>
        </p:txBody>
      </p:sp>
      <p:sp>
        <p:nvSpPr>
          <p:cNvPr id="5" name="Foliennummernplatzhalter 4"/>
          <p:cNvSpPr>
            <a:spLocks noGrp="1"/>
          </p:cNvSpPr>
          <p:nvPr>
            <p:ph type="sldNum" sz="quarter" idx="11"/>
          </p:nvPr>
        </p:nvSpPr>
        <p:spPr/>
        <p:txBody>
          <a:bodyPr/>
          <a:lstStyle/>
          <a:p>
            <a:fld id="{2799152F-72EF-4A95-B7FE-5223A7D118F8}" type="slidenum">
              <a:rPr lang="de-DE" altLang="de-DE" smtClean="0"/>
              <a:pPr/>
              <a:t>17</a:t>
            </a:fld>
            <a:endParaRPr lang="de-DE" altLang="de-DE"/>
          </a:p>
        </p:txBody>
      </p:sp>
    </p:spTree>
  </p:cSld>
  <p:clrMapOvr>
    <a:masterClrMapping/>
  </p:clrMapOvr>
  <p:transition>
    <p:fade thruBlk="1"/>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de-DE" i="0" dirty="0" smtClean="0"/>
              <a:t>IV. Wichtige Punkte</a:t>
            </a:r>
            <a:endParaRPr lang="de-DE" i="0" dirty="0"/>
          </a:p>
        </p:txBody>
      </p:sp>
      <p:sp>
        <p:nvSpPr>
          <p:cNvPr id="3" name="Inhaltsplatzhalter 2"/>
          <p:cNvSpPr>
            <a:spLocks noGrp="1"/>
          </p:cNvSpPr>
          <p:nvPr>
            <p:ph idx="1"/>
          </p:nvPr>
        </p:nvSpPr>
        <p:spPr/>
        <p:txBody>
          <a:bodyPr/>
          <a:lstStyle/>
          <a:p>
            <a:r>
              <a:rPr lang="de-DE" sz="2000" b="1" dirty="0" smtClean="0"/>
              <a:t>Aufnahme und Veröffentlichung von Fotographien</a:t>
            </a:r>
          </a:p>
          <a:p>
            <a:pPr>
              <a:buNone/>
            </a:pPr>
            <a:endParaRPr lang="de-DE" sz="2000" b="1" dirty="0" smtClean="0"/>
          </a:p>
          <a:p>
            <a:pPr marL="457200" indent="-457200">
              <a:buAutoNum type="arabicParenR"/>
            </a:pPr>
            <a:r>
              <a:rPr lang="de-DE" sz="2000" dirty="0" smtClean="0"/>
              <a:t>Handelt es sich bei den Aufnahmen um </a:t>
            </a:r>
            <a:r>
              <a:rPr lang="de-DE" sz="2000" dirty="0" smtClean="0">
                <a:solidFill>
                  <a:srgbClr val="FF0000"/>
                </a:solidFill>
              </a:rPr>
              <a:t>personenbezogene Daten</a:t>
            </a:r>
            <a:r>
              <a:rPr lang="de-DE" sz="2000" dirty="0" smtClean="0"/>
              <a:t>? Wäre eine Identifikation z.B. auch über das Tragen einer Startnummer herstellbar (Vergleich von Bild mit Startnummer und einer veröffentlichten Tabelle mit Ergebnissen eines Wettkampfes)?</a:t>
            </a:r>
          </a:p>
          <a:p>
            <a:pPr marL="457200" indent="-457200">
              <a:buAutoNum type="arabicParenR"/>
            </a:pPr>
            <a:r>
              <a:rPr lang="de-DE" sz="2000" dirty="0" smtClean="0"/>
              <a:t>Handelt es sich um Aufnahmen zu einer </a:t>
            </a:r>
            <a:r>
              <a:rPr lang="de-DE" sz="2000" dirty="0" smtClean="0">
                <a:solidFill>
                  <a:srgbClr val="FF0000"/>
                </a:solidFill>
              </a:rPr>
              <a:t>minderjährigen Person</a:t>
            </a:r>
            <a:r>
              <a:rPr lang="de-DE" sz="2000" dirty="0" smtClean="0"/>
              <a:t>? (Stichwort: Einwilligungsfähigkeit; Es wird regelmäßig eine Autorisierung durch die Eltern erforderlich sein. → Einwilligung)</a:t>
            </a:r>
          </a:p>
          <a:p>
            <a:pPr marL="457200" indent="-457200">
              <a:buAutoNum type="arabicParenR"/>
            </a:pPr>
            <a:r>
              <a:rPr lang="de-DE" sz="2000" dirty="0" smtClean="0"/>
              <a:t>Mit </a:t>
            </a:r>
            <a:r>
              <a:rPr lang="de-DE" sz="2000" dirty="0" smtClean="0">
                <a:solidFill>
                  <a:srgbClr val="FF0000"/>
                </a:solidFill>
              </a:rPr>
              <a:t>welchen Aufnahmen </a:t>
            </a:r>
            <a:r>
              <a:rPr lang="de-DE" sz="2000" dirty="0" smtClean="0"/>
              <a:t>wird ein Zuschauer/ein Sportler rechnen können (Aufnahmen größerer Personengruppen/portraitartige Aufnahmen)?</a:t>
            </a:r>
          </a:p>
          <a:p>
            <a:pPr marL="457200" indent="-457200">
              <a:buAutoNum type="arabicParenR"/>
            </a:pPr>
            <a:r>
              <a:rPr lang="de-DE" sz="2000" dirty="0" smtClean="0"/>
              <a:t>Mit welchen Veröffentlichungen in </a:t>
            </a:r>
            <a:r>
              <a:rPr lang="de-DE" sz="2000" dirty="0" smtClean="0">
                <a:solidFill>
                  <a:srgbClr val="FF0000"/>
                </a:solidFill>
              </a:rPr>
              <a:t>welchen konkreten Medien </a:t>
            </a:r>
            <a:r>
              <a:rPr lang="de-DE" sz="2000" dirty="0" smtClean="0"/>
              <a:t>(z.B. welche Webauftritte?) kann ein Zuschauer/ein Sportler rechnen?</a:t>
            </a:r>
          </a:p>
          <a:p>
            <a:pPr marL="0" indent="0">
              <a:buNone/>
            </a:pPr>
            <a:endParaRPr lang="de-DE" sz="2000" dirty="0"/>
          </a:p>
          <a:p>
            <a:pPr marL="0" indent="0">
              <a:buNone/>
            </a:pPr>
            <a:endParaRPr lang="de-DE" sz="2000" dirty="0" smtClean="0"/>
          </a:p>
          <a:p>
            <a:pPr marL="0" lvl="0" indent="0">
              <a:buNone/>
            </a:pPr>
            <a:endParaRPr lang="de-DE" sz="2000" dirty="0" smtClean="0"/>
          </a:p>
          <a:p>
            <a:pPr>
              <a:buNone/>
            </a:pPr>
            <a:endParaRPr lang="de-DE" sz="2000" dirty="0" smtClean="0"/>
          </a:p>
          <a:p>
            <a:pPr>
              <a:buFontTx/>
              <a:buChar char="-"/>
            </a:pPr>
            <a:endParaRPr lang="de-DE" dirty="0"/>
          </a:p>
        </p:txBody>
      </p:sp>
      <p:sp>
        <p:nvSpPr>
          <p:cNvPr id="4" name="Fußzeilenplatzhalter 3"/>
          <p:cNvSpPr>
            <a:spLocks noGrp="1"/>
          </p:cNvSpPr>
          <p:nvPr>
            <p:ph type="ftr" sz="quarter" idx="10"/>
          </p:nvPr>
        </p:nvSpPr>
        <p:spPr/>
        <p:txBody>
          <a:bodyPr/>
          <a:lstStyle/>
          <a:p>
            <a:r>
              <a:rPr lang="de-DE" altLang="de-DE" smtClean="0"/>
              <a:t>Informationsveranstaltung zur EU-Datenschutz-Grundverordnung</a:t>
            </a:r>
            <a:endParaRPr lang="de-DE" altLang="de-DE"/>
          </a:p>
        </p:txBody>
      </p:sp>
      <p:sp>
        <p:nvSpPr>
          <p:cNvPr id="5" name="Foliennummernplatzhalter 4"/>
          <p:cNvSpPr>
            <a:spLocks noGrp="1"/>
          </p:cNvSpPr>
          <p:nvPr>
            <p:ph type="sldNum" sz="quarter" idx="11"/>
          </p:nvPr>
        </p:nvSpPr>
        <p:spPr/>
        <p:txBody>
          <a:bodyPr/>
          <a:lstStyle/>
          <a:p>
            <a:fld id="{2799152F-72EF-4A95-B7FE-5223A7D118F8}" type="slidenum">
              <a:rPr lang="de-DE" altLang="de-DE" smtClean="0"/>
              <a:pPr/>
              <a:t>18</a:t>
            </a:fld>
            <a:endParaRPr lang="de-DE" altLang="de-DE"/>
          </a:p>
        </p:txBody>
      </p:sp>
    </p:spTree>
    <p:extLst>
      <p:ext uri="{BB962C8B-B14F-4D97-AF65-F5344CB8AC3E}">
        <p14:creationId xmlns:p14="http://schemas.microsoft.com/office/powerpoint/2010/main" val="2632259905"/>
      </p:ext>
    </p:extLst>
  </p:cSld>
  <p:clrMapOvr>
    <a:masterClrMapping/>
  </p:clrMapOvr>
  <p:transition>
    <p:fade thruBlk="1"/>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de-DE" i="0" dirty="0" smtClean="0"/>
              <a:t>IV. Wichtige Punkte</a:t>
            </a:r>
            <a:endParaRPr lang="de-DE" i="0" dirty="0"/>
          </a:p>
        </p:txBody>
      </p:sp>
      <p:sp>
        <p:nvSpPr>
          <p:cNvPr id="3" name="Inhaltsplatzhalter 2"/>
          <p:cNvSpPr>
            <a:spLocks noGrp="1"/>
          </p:cNvSpPr>
          <p:nvPr>
            <p:ph idx="1"/>
          </p:nvPr>
        </p:nvSpPr>
        <p:spPr/>
        <p:txBody>
          <a:bodyPr/>
          <a:lstStyle/>
          <a:p>
            <a:r>
              <a:rPr lang="de-DE" sz="2000" b="1" dirty="0" smtClean="0"/>
              <a:t>Aufnahme und Veröffentlichung von Fotographien</a:t>
            </a:r>
          </a:p>
          <a:p>
            <a:pPr>
              <a:buNone/>
            </a:pPr>
            <a:endParaRPr lang="de-DE" sz="2000" b="1" dirty="0" smtClean="0"/>
          </a:p>
          <a:p>
            <a:pPr marL="0" indent="0">
              <a:buNone/>
            </a:pPr>
            <a:r>
              <a:rPr lang="de-DE" sz="2000" dirty="0" smtClean="0"/>
              <a:t>5) Bestehen für betroffene Personen für diese erkennbar </a:t>
            </a:r>
            <a:r>
              <a:rPr lang="de-DE" sz="2000" dirty="0" smtClean="0">
                <a:solidFill>
                  <a:srgbClr val="FF0000"/>
                </a:solidFill>
              </a:rPr>
              <a:t>Bereiche, in denen keine Aufnahmen gefertigt werden</a:t>
            </a:r>
            <a:r>
              <a:rPr lang="de-DE" sz="2000" dirty="0" smtClean="0"/>
              <a:t>? Können sich Personen der Anfertigung von Aufnahmen entziehen?</a:t>
            </a:r>
          </a:p>
          <a:p>
            <a:pPr marL="0" indent="0">
              <a:buNone/>
            </a:pPr>
            <a:r>
              <a:rPr lang="de-DE" sz="2000" dirty="0" smtClean="0"/>
              <a:t>6) Soweit eine </a:t>
            </a:r>
            <a:r>
              <a:rPr lang="de-DE" sz="2000" dirty="0" smtClean="0">
                <a:solidFill>
                  <a:srgbClr val="FF0000"/>
                </a:solidFill>
              </a:rPr>
              <a:t>Einwilligung </a:t>
            </a:r>
            <a:r>
              <a:rPr lang="de-DE" sz="2000" dirty="0" smtClean="0"/>
              <a:t>erforderlich ist (ausdrücklich/schlüssig): Erfolgt auch eine Unterrichtung über die Widerrufbarkeit der Einwilligung?</a:t>
            </a:r>
          </a:p>
          <a:p>
            <a:pPr marL="0" indent="0">
              <a:buNone/>
            </a:pPr>
            <a:r>
              <a:rPr lang="de-DE" sz="2000" dirty="0" smtClean="0"/>
              <a:t>7) Soweit die Anfertigung/Veröffentlichung der Aufnahmen Gegenstand einer </a:t>
            </a:r>
            <a:r>
              <a:rPr lang="de-DE" sz="2000" dirty="0" smtClean="0">
                <a:solidFill>
                  <a:srgbClr val="FF0000"/>
                </a:solidFill>
              </a:rPr>
              <a:t>Interessenabwägung</a:t>
            </a:r>
            <a:r>
              <a:rPr lang="de-DE" sz="2000" dirty="0" smtClean="0"/>
              <a:t> ist (Art. 6 Abs. 1 f DSGVO): Wurden betroffene Personen darüber belehrt, dass einer entsprechenden Verarbeitung der Daten widersprochen werden kann?</a:t>
            </a:r>
          </a:p>
          <a:p>
            <a:pPr marL="0" indent="0">
              <a:buNone/>
            </a:pPr>
            <a:r>
              <a:rPr lang="de-DE" sz="2000" dirty="0" smtClean="0"/>
              <a:t>8) Bestehen </a:t>
            </a:r>
            <a:r>
              <a:rPr lang="de-DE" sz="2000" dirty="0" smtClean="0">
                <a:solidFill>
                  <a:srgbClr val="FF0000"/>
                </a:solidFill>
              </a:rPr>
              <a:t>Informationspflichten</a:t>
            </a:r>
            <a:r>
              <a:rPr lang="de-DE" sz="2000" dirty="0" smtClean="0"/>
              <a:t> (Art. 13 und 14 DSGVO)? Wie werden diese erfüllt (ggf. Aushang etc.)?</a:t>
            </a:r>
          </a:p>
          <a:p>
            <a:pPr marL="0" lvl="0" indent="0">
              <a:buNone/>
            </a:pPr>
            <a:endParaRPr lang="de-DE" sz="2000" dirty="0" smtClean="0"/>
          </a:p>
          <a:p>
            <a:pPr>
              <a:buNone/>
            </a:pPr>
            <a:endParaRPr lang="de-DE" sz="2000" dirty="0" smtClean="0"/>
          </a:p>
          <a:p>
            <a:pPr>
              <a:buFontTx/>
              <a:buChar char="-"/>
            </a:pPr>
            <a:endParaRPr lang="de-DE" dirty="0"/>
          </a:p>
        </p:txBody>
      </p:sp>
      <p:sp>
        <p:nvSpPr>
          <p:cNvPr id="4" name="Fußzeilenplatzhalter 3"/>
          <p:cNvSpPr>
            <a:spLocks noGrp="1"/>
          </p:cNvSpPr>
          <p:nvPr>
            <p:ph type="ftr" sz="quarter" idx="10"/>
          </p:nvPr>
        </p:nvSpPr>
        <p:spPr/>
        <p:txBody>
          <a:bodyPr/>
          <a:lstStyle/>
          <a:p>
            <a:r>
              <a:rPr lang="de-DE" altLang="de-DE" smtClean="0"/>
              <a:t>Informationsveranstaltung zur EU-Datenschutz-Grundverordnung</a:t>
            </a:r>
            <a:endParaRPr lang="de-DE" altLang="de-DE"/>
          </a:p>
        </p:txBody>
      </p:sp>
      <p:sp>
        <p:nvSpPr>
          <p:cNvPr id="5" name="Foliennummernplatzhalter 4"/>
          <p:cNvSpPr>
            <a:spLocks noGrp="1"/>
          </p:cNvSpPr>
          <p:nvPr>
            <p:ph type="sldNum" sz="quarter" idx="11"/>
          </p:nvPr>
        </p:nvSpPr>
        <p:spPr/>
        <p:txBody>
          <a:bodyPr/>
          <a:lstStyle/>
          <a:p>
            <a:fld id="{2799152F-72EF-4A95-B7FE-5223A7D118F8}" type="slidenum">
              <a:rPr lang="de-DE" altLang="de-DE" smtClean="0"/>
              <a:pPr/>
              <a:t>19</a:t>
            </a:fld>
            <a:endParaRPr lang="de-DE" altLang="de-DE"/>
          </a:p>
        </p:txBody>
      </p:sp>
    </p:spTree>
    <p:extLst>
      <p:ext uri="{BB962C8B-B14F-4D97-AF65-F5344CB8AC3E}">
        <p14:creationId xmlns:p14="http://schemas.microsoft.com/office/powerpoint/2010/main" val="3237855842"/>
      </p:ext>
    </p:extLst>
  </p:cSld>
  <p:clrMapOvr>
    <a:masterClrMapping/>
  </p:clrMapOvr>
  <p:transition>
    <p:fade thruBlk="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8098" name="Rectangle 2"/>
          <p:cNvSpPr>
            <a:spLocks noGrp="1" noChangeArrowheads="1"/>
          </p:cNvSpPr>
          <p:nvPr>
            <p:ph type="title"/>
          </p:nvPr>
        </p:nvSpPr>
        <p:spPr/>
        <p:txBody>
          <a:bodyPr/>
          <a:lstStyle/>
          <a:p>
            <a:pPr algn="ctr"/>
            <a:r>
              <a:rPr lang="de-DE" altLang="de-DE" i="0" dirty="0" smtClean="0"/>
              <a:t>Übersicht</a:t>
            </a:r>
            <a:endParaRPr lang="de-DE" altLang="de-DE" i="0" dirty="0"/>
          </a:p>
        </p:txBody>
      </p:sp>
      <p:sp>
        <p:nvSpPr>
          <p:cNvPr id="388099" name="Rectangle 3"/>
          <p:cNvSpPr>
            <a:spLocks noGrp="1" noChangeArrowheads="1"/>
          </p:cNvSpPr>
          <p:nvPr>
            <p:ph type="body" idx="1"/>
          </p:nvPr>
        </p:nvSpPr>
        <p:spPr/>
        <p:txBody>
          <a:bodyPr/>
          <a:lstStyle/>
          <a:p>
            <a:pPr marL="400050" indent="-400050">
              <a:buAutoNum type="romanUcPeriod"/>
            </a:pPr>
            <a:r>
              <a:rPr lang="de-DE" altLang="de-DE" sz="2000" b="1" dirty="0" smtClean="0"/>
              <a:t>Intention des Verordnungsgebers</a:t>
            </a:r>
          </a:p>
          <a:p>
            <a:pPr marL="400050" indent="-400050">
              <a:buAutoNum type="romanUcPeriod"/>
            </a:pPr>
            <a:r>
              <a:rPr lang="de-DE" altLang="de-DE" sz="2000" b="1" dirty="0"/>
              <a:t>A</a:t>
            </a:r>
            <a:r>
              <a:rPr lang="de-DE" altLang="de-DE" sz="2000" b="1" dirty="0" smtClean="0"/>
              <a:t>nwendbares Recht </a:t>
            </a:r>
          </a:p>
          <a:p>
            <a:pPr marL="400050" indent="-400050">
              <a:buAutoNum type="romanUcPeriod"/>
            </a:pPr>
            <a:r>
              <a:rPr lang="de-DE" altLang="de-DE" sz="2000" b="1" dirty="0" smtClean="0"/>
              <a:t> Was ist neu? </a:t>
            </a:r>
          </a:p>
          <a:p>
            <a:pPr marL="400050" indent="-400050">
              <a:buAutoNum type="romanUcPeriod"/>
            </a:pPr>
            <a:r>
              <a:rPr lang="de-DE" altLang="de-DE" sz="2000" b="1" dirty="0" smtClean="0"/>
              <a:t> Wichtige Punkte </a:t>
            </a:r>
          </a:p>
          <a:p>
            <a:pPr marL="457200" indent="-457200">
              <a:buAutoNum type="arabicPeriod"/>
            </a:pPr>
            <a:r>
              <a:rPr lang="de-DE" altLang="de-DE" sz="1800" dirty="0" smtClean="0"/>
              <a:t>Allgemeine Grundsätze/Wer ist </a:t>
            </a:r>
            <a:r>
              <a:rPr lang="de-DE" altLang="de-DE" sz="1800" dirty="0" err="1" smtClean="0"/>
              <a:t>verantwortich</a:t>
            </a:r>
            <a:r>
              <a:rPr lang="de-DE" altLang="de-DE" sz="1800" dirty="0" smtClean="0"/>
              <a:t>?</a:t>
            </a:r>
          </a:p>
          <a:p>
            <a:pPr marL="457200" indent="-457200">
              <a:buAutoNum type="arabicPeriod"/>
            </a:pPr>
            <a:r>
              <a:rPr lang="de-DE" altLang="de-DE" sz="1800" dirty="0" smtClean="0"/>
              <a:t>Benennung von Datenschutzbeauftragten</a:t>
            </a:r>
          </a:p>
          <a:p>
            <a:pPr marL="457200" indent="-457200">
              <a:buAutoNum type="arabicPeriod"/>
            </a:pPr>
            <a:r>
              <a:rPr lang="de-DE" altLang="de-DE" sz="1800" dirty="0" smtClean="0"/>
              <a:t>Führen eines Verzeichnisses der Verarbeitungstätigkeiten</a:t>
            </a:r>
          </a:p>
          <a:p>
            <a:pPr marL="457200" indent="-457200">
              <a:buAutoNum type="arabicPeriod"/>
            </a:pPr>
            <a:r>
              <a:rPr lang="de-DE" altLang="de-DE" sz="1800" dirty="0" smtClean="0"/>
              <a:t>Anforderungen an die Auftragsverarbeitung </a:t>
            </a:r>
          </a:p>
          <a:p>
            <a:pPr marL="457200" indent="-457200">
              <a:buFontTx/>
              <a:buAutoNum type="arabicPeriod"/>
            </a:pPr>
            <a:r>
              <a:rPr lang="de-DE" altLang="de-DE" sz="1800" dirty="0" smtClean="0"/>
              <a:t>Meldepflichten bei Datenschutzverletzungen</a:t>
            </a:r>
            <a:endParaRPr lang="de-DE" altLang="de-DE" sz="1800" dirty="0"/>
          </a:p>
          <a:p>
            <a:pPr marL="457200" indent="-457200">
              <a:buAutoNum type="arabicPeriod"/>
            </a:pPr>
            <a:r>
              <a:rPr lang="de-DE" altLang="de-DE" sz="1800" dirty="0" smtClean="0"/>
              <a:t>Technisch-organisatorischer Datenschutz</a:t>
            </a:r>
          </a:p>
          <a:p>
            <a:pPr marL="457200" indent="-457200">
              <a:buAutoNum type="arabicPeriod"/>
            </a:pPr>
            <a:r>
              <a:rPr lang="de-DE" altLang="de-DE" sz="1800" dirty="0" smtClean="0"/>
              <a:t>Rechte betroffener Personen</a:t>
            </a:r>
          </a:p>
          <a:p>
            <a:pPr marL="457200" indent="-457200">
              <a:buAutoNum type="arabicPeriod"/>
            </a:pPr>
            <a:r>
              <a:rPr lang="de-DE" altLang="de-DE" sz="1800" dirty="0" smtClean="0"/>
              <a:t>Aufnahme und Veröffentlichung von Fotographien</a:t>
            </a:r>
          </a:p>
          <a:p>
            <a:pPr marL="457200" indent="-457200">
              <a:buAutoNum type="arabicPeriod"/>
            </a:pPr>
            <a:r>
              <a:rPr lang="de-DE" altLang="de-DE" sz="1800" dirty="0" smtClean="0"/>
              <a:t>Informationspflichten</a:t>
            </a:r>
          </a:p>
          <a:p>
            <a:pPr marL="457200" indent="-457200">
              <a:buAutoNum type="arabicPeriod"/>
            </a:pPr>
            <a:r>
              <a:rPr lang="de-DE" altLang="de-DE" sz="1800" dirty="0" smtClean="0"/>
              <a:t>Haftung </a:t>
            </a:r>
            <a:endParaRPr lang="de-DE" altLang="de-DE" sz="1800" dirty="0"/>
          </a:p>
          <a:p>
            <a:pPr marL="0" indent="0">
              <a:buNone/>
            </a:pPr>
            <a:endParaRPr lang="de-DE" altLang="de-DE" sz="2000" dirty="0"/>
          </a:p>
        </p:txBody>
      </p:sp>
      <p:sp>
        <p:nvSpPr>
          <p:cNvPr id="2" name="Foliennummernplatzhalter 1"/>
          <p:cNvSpPr>
            <a:spLocks noGrp="1"/>
          </p:cNvSpPr>
          <p:nvPr>
            <p:ph type="sldNum" sz="quarter" idx="11"/>
          </p:nvPr>
        </p:nvSpPr>
        <p:spPr/>
        <p:txBody>
          <a:bodyPr/>
          <a:lstStyle/>
          <a:p>
            <a:fld id="{2799152F-72EF-4A95-B7FE-5223A7D118F8}" type="slidenum">
              <a:rPr lang="de-DE" altLang="de-DE" smtClean="0"/>
              <a:pPr/>
              <a:t>2</a:t>
            </a:fld>
            <a:endParaRPr lang="de-DE" altLang="de-DE"/>
          </a:p>
        </p:txBody>
      </p:sp>
      <p:sp>
        <p:nvSpPr>
          <p:cNvPr id="3" name="Fußzeilenplatzhalter 2"/>
          <p:cNvSpPr>
            <a:spLocks noGrp="1"/>
          </p:cNvSpPr>
          <p:nvPr>
            <p:ph type="ftr" sz="quarter" idx="10"/>
          </p:nvPr>
        </p:nvSpPr>
        <p:spPr/>
        <p:txBody>
          <a:bodyPr/>
          <a:lstStyle/>
          <a:p>
            <a:r>
              <a:rPr lang="de-DE" altLang="de-DE" smtClean="0"/>
              <a:t>Informationsveranstaltung zur EU-Datenschutz-Grundverordnung</a:t>
            </a:r>
            <a:endParaRPr lang="de-DE" altLang="de-DE"/>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de-DE" i="0" dirty="0" smtClean="0"/>
              <a:t>IV. Wichtige Punkte</a:t>
            </a:r>
            <a:endParaRPr lang="de-DE" i="0" dirty="0"/>
          </a:p>
        </p:txBody>
      </p:sp>
      <p:sp>
        <p:nvSpPr>
          <p:cNvPr id="3" name="Textplatzhalter 2"/>
          <p:cNvSpPr>
            <a:spLocks noGrp="1"/>
          </p:cNvSpPr>
          <p:nvPr>
            <p:ph type="body" idx="1"/>
          </p:nvPr>
        </p:nvSpPr>
        <p:spPr>
          <a:xfrm>
            <a:off x="457200" y="1196753"/>
            <a:ext cx="4040188" cy="504056"/>
          </a:xfrm>
        </p:spPr>
        <p:txBody>
          <a:bodyPr/>
          <a:lstStyle/>
          <a:p>
            <a:r>
              <a:rPr lang="de-DE" dirty="0" smtClean="0"/>
              <a:t>Aufnahme</a:t>
            </a:r>
            <a:endParaRPr lang="de-DE" dirty="0"/>
          </a:p>
        </p:txBody>
      </p:sp>
      <p:sp>
        <p:nvSpPr>
          <p:cNvPr id="4" name="Inhaltsplatzhalter 3"/>
          <p:cNvSpPr>
            <a:spLocks noGrp="1"/>
          </p:cNvSpPr>
          <p:nvPr>
            <p:ph sz="half" idx="2"/>
          </p:nvPr>
        </p:nvSpPr>
        <p:spPr>
          <a:xfrm>
            <a:off x="457200" y="1772816"/>
            <a:ext cx="4040188" cy="4353347"/>
          </a:xfrm>
        </p:spPr>
        <p:txBody>
          <a:bodyPr/>
          <a:lstStyle/>
          <a:p>
            <a:pPr marL="0" indent="0">
              <a:buNone/>
            </a:pPr>
            <a:r>
              <a:rPr lang="de-DE" sz="1800" dirty="0" smtClean="0"/>
              <a:t>→ Die </a:t>
            </a:r>
            <a:r>
              <a:rPr lang="de-DE" sz="1800" dirty="0"/>
              <a:t>Verarbeitung ist zur </a:t>
            </a:r>
            <a:r>
              <a:rPr lang="de-DE" sz="1800" dirty="0">
                <a:solidFill>
                  <a:srgbClr val="FF0000"/>
                </a:solidFill>
              </a:rPr>
              <a:t>Wahrung der berechtigten Interessen </a:t>
            </a:r>
            <a:r>
              <a:rPr lang="de-DE" sz="1800" dirty="0"/>
              <a:t>des Verantwortlichen oder eines Dritten erforderlich, sofern nicht die Interessen oder Grundrechte und Grundfreiheiten der betroffenen Person, die den Schutz personenbezogener Daten erfordern, überwiegen, </a:t>
            </a:r>
            <a:r>
              <a:rPr lang="de-DE" sz="1800" dirty="0">
                <a:solidFill>
                  <a:srgbClr val="FF0000"/>
                </a:solidFill>
              </a:rPr>
              <a:t>insbesondere</a:t>
            </a:r>
            <a:r>
              <a:rPr lang="de-DE" sz="1800" dirty="0"/>
              <a:t> dann, wenn es sich bei der betroffenen Person um ein </a:t>
            </a:r>
            <a:r>
              <a:rPr lang="de-DE" sz="1800" dirty="0">
                <a:solidFill>
                  <a:srgbClr val="FF0000"/>
                </a:solidFill>
              </a:rPr>
              <a:t>Kind</a:t>
            </a:r>
            <a:r>
              <a:rPr lang="de-DE" sz="1800" dirty="0"/>
              <a:t> </a:t>
            </a:r>
            <a:r>
              <a:rPr lang="de-DE" sz="1800" dirty="0" smtClean="0"/>
              <a:t>handelt (Art. 6 Abs. 1 f DSGVO).</a:t>
            </a:r>
          </a:p>
          <a:p>
            <a:pPr marL="0" indent="0">
              <a:buNone/>
            </a:pPr>
            <a:endParaRPr lang="de-DE" sz="1800" dirty="0" smtClean="0"/>
          </a:p>
          <a:p>
            <a:pPr marL="0" indent="0">
              <a:buNone/>
            </a:pPr>
            <a:r>
              <a:rPr lang="de-DE" sz="1800" dirty="0" smtClean="0"/>
              <a:t>→ Die Verarbeitung wird auf eine </a:t>
            </a:r>
            <a:r>
              <a:rPr lang="de-DE" sz="1800" dirty="0" smtClean="0">
                <a:solidFill>
                  <a:srgbClr val="FF0000"/>
                </a:solidFill>
              </a:rPr>
              <a:t>Einwilligung</a:t>
            </a:r>
            <a:r>
              <a:rPr lang="de-DE" sz="1800" dirty="0" smtClean="0"/>
              <a:t> gestützt (Art. 6 Abs. 1 a DSGVO).</a:t>
            </a:r>
            <a:endParaRPr lang="de-DE" sz="1800" dirty="0"/>
          </a:p>
        </p:txBody>
      </p:sp>
      <p:sp>
        <p:nvSpPr>
          <p:cNvPr id="5" name="Textplatzhalter 4"/>
          <p:cNvSpPr>
            <a:spLocks noGrp="1"/>
          </p:cNvSpPr>
          <p:nvPr>
            <p:ph type="body" sz="quarter" idx="3"/>
          </p:nvPr>
        </p:nvSpPr>
        <p:spPr>
          <a:xfrm>
            <a:off x="4645025" y="1196753"/>
            <a:ext cx="4041775" cy="504055"/>
          </a:xfrm>
        </p:spPr>
        <p:txBody>
          <a:bodyPr/>
          <a:lstStyle/>
          <a:p>
            <a:r>
              <a:rPr lang="de-DE" dirty="0" smtClean="0"/>
              <a:t>Veröffentlichung</a:t>
            </a:r>
            <a:endParaRPr lang="de-DE" dirty="0"/>
          </a:p>
        </p:txBody>
      </p:sp>
      <p:sp>
        <p:nvSpPr>
          <p:cNvPr id="6" name="Inhaltsplatzhalter 5"/>
          <p:cNvSpPr>
            <a:spLocks noGrp="1"/>
          </p:cNvSpPr>
          <p:nvPr>
            <p:ph sz="quarter" idx="4"/>
          </p:nvPr>
        </p:nvSpPr>
        <p:spPr>
          <a:xfrm>
            <a:off x="4645025" y="1772816"/>
            <a:ext cx="4041775" cy="4353347"/>
          </a:xfrm>
        </p:spPr>
        <p:txBody>
          <a:bodyPr/>
          <a:lstStyle/>
          <a:p>
            <a:pPr marL="0" indent="0">
              <a:buNone/>
            </a:pPr>
            <a:r>
              <a:rPr lang="de-DE" sz="1800" dirty="0" smtClean="0"/>
              <a:t>→ Art. 6 Abs. 1 f DSGVO </a:t>
            </a:r>
          </a:p>
          <a:p>
            <a:pPr marL="0" indent="0">
              <a:buNone/>
            </a:pPr>
            <a:r>
              <a:rPr lang="de-DE" sz="1800" dirty="0" smtClean="0"/>
              <a:t>(berechtigte Interessen)</a:t>
            </a:r>
          </a:p>
          <a:p>
            <a:pPr marL="0" indent="0">
              <a:buNone/>
            </a:pPr>
            <a:endParaRPr lang="de-DE" sz="1800" dirty="0" smtClean="0"/>
          </a:p>
          <a:p>
            <a:pPr marL="0" indent="0">
              <a:buNone/>
            </a:pPr>
            <a:r>
              <a:rPr lang="de-DE" sz="1800" dirty="0" smtClean="0"/>
              <a:t>→ Art. 6 Abs. 1 a DSGVO (Einwilligung)</a:t>
            </a:r>
          </a:p>
          <a:p>
            <a:pPr marL="0" indent="0">
              <a:buNone/>
            </a:pPr>
            <a:endParaRPr lang="de-DE" sz="1800" dirty="0" smtClean="0"/>
          </a:p>
          <a:p>
            <a:pPr marL="0" indent="0">
              <a:buNone/>
            </a:pPr>
            <a:r>
              <a:rPr lang="de-DE" sz="1800" dirty="0" smtClean="0"/>
              <a:t>→ § 22 Kunsturhebergesetz (streitig)</a:t>
            </a:r>
          </a:p>
          <a:p>
            <a:pPr marL="0" indent="0">
              <a:buNone/>
            </a:pPr>
            <a:endParaRPr lang="de-DE" sz="1800" dirty="0" smtClean="0"/>
          </a:p>
          <a:p>
            <a:pPr marL="0" indent="0">
              <a:buNone/>
            </a:pPr>
            <a:r>
              <a:rPr lang="de-DE" sz="1800" dirty="0" smtClean="0"/>
              <a:t>→ § 23 Kunsturhebergesetz – insbesondere wenn Personen lediglich als „Beiwerk neben einer Landschaft oder sonstigen Örtlichkeit erscheinen“ (streitig)</a:t>
            </a:r>
            <a:endParaRPr lang="de-DE" sz="1800" dirty="0"/>
          </a:p>
        </p:txBody>
      </p:sp>
      <p:sp>
        <p:nvSpPr>
          <p:cNvPr id="7" name="Fußzeilenplatzhalter 6"/>
          <p:cNvSpPr>
            <a:spLocks noGrp="1"/>
          </p:cNvSpPr>
          <p:nvPr>
            <p:ph type="ftr" sz="quarter" idx="10"/>
          </p:nvPr>
        </p:nvSpPr>
        <p:spPr/>
        <p:txBody>
          <a:bodyPr/>
          <a:lstStyle/>
          <a:p>
            <a:r>
              <a:rPr lang="de-DE" altLang="de-DE" smtClean="0"/>
              <a:t>Informationsveranstaltung zur EU-Datenschutz-Grundverordnung</a:t>
            </a:r>
            <a:endParaRPr lang="de-DE" altLang="de-DE"/>
          </a:p>
        </p:txBody>
      </p:sp>
      <p:sp>
        <p:nvSpPr>
          <p:cNvPr id="8" name="Foliennummernplatzhalter 7"/>
          <p:cNvSpPr>
            <a:spLocks noGrp="1"/>
          </p:cNvSpPr>
          <p:nvPr>
            <p:ph type="sldNum" sz="quarter" idx="11"/>
          </p:nvPr>
        </p:nvSpPr>
        <p:spPr/>
        <p:txBody>
          <a:bodyPr/>
          <a:lstStyle/>
          <a:p>
            <a:fld id="{B777CC66-4B47-4E61-824F-F30FD6EB5E8C}" type="slidenum">
              <a:rPr lang="de-DE" altLang="de-DE" smtClean="0"/>
              <a:pPr/>
              <a:t>20</a:t>
            </a:fld>
            <a:endParaRPr lang="de-DE" altLang="de-DE"/>
          </a:p>
        </p:txBody>
      </p:sp>
    </p:spTree>
    <p:extLst>
      <p:ext uri="{BB962C8B-B14F-4D97-AF65-F5344CB8AC3E}">
        <p14:creationId xmlns:p14="http://schemas.microsoft.com/office/powerpoint/2010/main" val="1333063309"/>
      </p:ext>
    </p:extLst>
  </p:cSld>
  <p:clrMapOvr>
    <a:masterClrMapping/>
  </p:clrMapOvr>
  <p:transition>
    <p:fade thruBlk="1"/>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de-DE" i="0" dirty="0" smtClean="0"/>
              <a:t>IV. Wichtige Punkte</a:t>
            </a:r>
            <a:endParaRPr lang="de-DE" i="0" dirty="0"/>
          </a:p>
        </p:txBody>
      </p:sp>
      <p:sp>
        <p:nvSpPr>
          <p:cNvPr id="3" name="Textplatzhalter 2"/>
          <p:cNvSpPr>
            <a:spLocks noGrp="1"/>
          </p:cNvSpPr>
          <p:nvPr>
            <p:ph type="body" idx="1"/>
          </p:nvPr>
        </p:nvSpPr>
        <p:spPr>
          <a:xfrm>
            <a:off x="457200" y="1196753"/>
            <a:ext cx="4040188" cy="504056"/>
          </a:xfrm>
        </p:spPr>
        <p:txBody>
          <a:bodyPr/>
          <a:lstStyle/>
          <a:p>
            <a:r>
              <a:rPr lang="de-DE" dirty="0" smtClean="0"/>
              <a:t>Widerspruch</a:t>
            </a:r>
            <a:endParaRPr lang="de-DE" dirty="0"/>
          </a:p>
        </p:txBody>
      </p:sp>
      <p:sp>
        <p:nvSpPr>
          <p:cNvPr id="4" name="Inhaltsplatzhalter 3"/>
          <p:cNvSpPr>
            <a:spLocks noGrp="1"/>
          </p:cNvSpPr>
          <p:nvPr>
            <p:ph sz="half" idx="2"/>
          </p:nvPr>
        </p:nvSpPr>
        <p:spPr>
          <a:xfrm>
            <a:off x="457200" y="1772816"/>
            <a:ext cx="4040188" cy="4353347"/>
          </a:xfrm>
        </p:spPr>
        <p:txBody>
          <a:bodyPr/>
          <a:lstStyle/>
          <a:p>
            <a:pPr marL="0" indent="0">
              <a:buNone/>
            </a:pPr>
            <a:r>
              <a:rPr lang="de-DE" sz="1800" dirty="0" smtClean="0"/>
              <a:t>→ Einer Anfertigung/Veröffentlichung von Aufnahmen auf Basis von Art. 6 Abs. 1 f DSGVO kann widersprochen werden.</a:t>
            </a:r>
          </a:p>
          <a:p>
            <a:pPr marL="0" indent="0">
              <a:buNone/>
            </a:pPr>
            <a:r>
              <a:rPr lang="de-DE" sz="1800" dirty="0" smtClean="0"/>
              <a:t>→ </a:t>
            </a:r>
            <a:r>
              <a:rPr lang="de-DE" sz="1800" dirty="0" smtClean="0">
                <a:solidFill>
                  <a:srgbClr val="FF0000"/>
                </a:solidFill>
              </a:rPr>
              <a:t>Ein Widerruf wäre nur dann unbeachtlich, wenn </a:t>
            </a:r>
            <a:r>
              <a:rPr lang="de-DE" sz="1800" dirty="0" smtClean="0"/>
              <a:t>der Verantwortliche „zwingende schutzwürdige Gründe vorweisen kann, welche die Interessen, Rechte und Freiheiten der betroffenen Person überwiegen, oder die Verarbeitung dient der Geltendmachung, Ausübung und Verteidigung von Rechtsansprüchen“ (Art. 21 Abs. 1 Satz 2 DSGVO).</a:t>
            </a:r>
            <a:endParaRPr lang="de-DE" sz="1800" dirty="0"/>
          </a:p>
        </p:txBody>
      </p:sp>
      <p:sp>
        <p:nvSpPr>
          <p:cNvPr id="5" name="Textplatzhalter 4"/>
          <p:cNvSpPr>
            <a:spLocks noGrp="1"/>
          </p:cNvSpPr>
          <p:nvPr>
            <p:ph type="body" sz="quarter" idx="3"/>
          </p:nvPr>
        </p:nvSpPr>
        <p:spPr>
          <a:xfrm>
            <a:off x="4645025" y="1196753"/>
            <a:ext cx="4041775" cy="504055"/>
          </a:xfrm>
        </p:spPr>
        <p:txBody>
          <a:bodyPr/>
          <a:lstStyle/>
          <a:p>
            <a:r>
              <a:rPr lang="de-DE" dirty="0" smtClean="0"/>
              <a:t>Widerruf (Einwilligung)</a:t>
            </a:r>
            <a:endParaRPr lang="de-DE" dirty="0"/>
          </a:p>
        </p:txBody>
      </p:sp>
      <p:sp>
        <p:nvSpPr>
          <p:cNvPr id="6" name="Inhaltsplatzhalter 5"/>
          <p:cNvSpPr>
            <a:spLocks noGrp="1"/>
          </p:cNvSpPr>
          <p:nvPr>
            <p:ph sz="quarter" idx="4"/>
          </p:nvPr>
        </p:nvSpPr>
        <p:spPr>
          <a:xfrm>
            <a:off x="4645025" y="1772816"/>
            <a:ext cx="4041775" cy="4353347"/>
          </a:xfrm>
        </p:spPr>
        <p:txBody>
          <a:bodyPr/>
          <a:lstStyle/>
          <a:p>
            <a:pPr marL="0" indent="0">
              <a:buNone/>
            </a:pPr>
            <a:r>
              <a:rPr lang="de-DE" sz="1800" dirty="0" smtClean="0"/>
              <a:t>→ Einwilligungen hinsichtlich der Anfertigung/Veröffentlichung von Aufnahmen sind </a:t>
            </a:r>
            <a:r>
              <a:rPr lang="de-DE" sz="1800" dirty="0" smtClean="0">
                <a:solidFill>
                  <a:srgbClr val="FF0000"/>
                </a:solidFill>
              </a:rPr>
              <a:t>frei widerruflich</a:t>
            </a:r>
            <a:r>
              <a:rPr lang="de-DE" sz="1800" dirty="0" smtClean="0"/>
              <a:t>.</a:t>
            </a:r>
            <a:endParaRPr lang="de-DE" sz="1800" dirty="0"/>
          </a:p>
        </p:txBody>
      </p:sp>
      <p:sp>
        <p:nvSpPr>
          <p:cNvPr id="7" name="Fußzeilenplatzhalter 6"/>
          <p:cNvSpPr>
            <a:spLocks noGrp="1"/>
          </p:cNvSpPr>
          <p:nvPr>
            <p:ph type="ftr" sz="quarter" idx="10"/>
          </p:nvPr>
        </p:nvSpPr>
        <p:spPr/>
        <p:txBody>
          <a:bodyPr/>
          <a:lstStyle/>
          <a:p>
            <a:r>
              <a:rPr lang="de-DE" altLang="de-DE" smtClean="0"/>
              <a:t>Informationsveranstaltung zur EU-Datenschutz-Grundverordnung</a:t>
            </a:r>
            <a:endParaRPr lang="de-DE" altLang="de-DE"/>
          </a:p>
        </p:txBody>
      </p:sp>
      <p:sp>
        <p:nvSpPr>
          <p:cNvPr id="8" name="Foliennummernplatzhalter 7"/>
          <p:cNvSpPr>
            <a:spLocks noGrp="1"/>
          </p:cNvSpPr>
          <p:nvPr>
            <p:ph type="sldNum" sz="quarter" idx="11"/>
          </p:nvPr>
        </p:nvSpPr>
        <p:spPr/>
        <p:txBody>
          <a:bodyPr/>
          <a:lstStyle/>
          <a:p>
            <a:fld id="{B777CC66-4B47-4E61-824F-F30FD6EB5E8C}" type="slidenum">
              <a:rPr lang="de-DE" altLang="de-DE" smtClean="0"/>
              <a:pPr/>
              <a:t>21</a:t>
            </a:fld>
            <a:endParaRPr lang="de-DE" altLang="de-DE"/>
          </a:p>
        </p:txBody>
      </p:sp>
    </p:spTree>
    <p:extLst>
      <p:ext uri="{BB962C8B-B14F-4D97-AF65-F5344CB8AC3E}">
        <p14:creationId xmlns:p14="http://schemas.microsoft.com/office/powerpoint/2010/main" val="3440650781"/>
      </p:ext>
    </p:extLst>
  </p:cSld>
  <p:clrMapOvr>
    <a:masterClrMapping/>
  </p:clrMapOvr>
  <p:transition>
    <p:fade thruBlk="1"/>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de-DE" i="0" dirty="0" smtClean="0"/>
              <a:t>IV. Wichtige Punkte</a:t>
            </a:r>
            <a:endParaRPr lang="de-DE" i="0" dirty="0"/>
          </a:p>
        </p:txBody>
      </p:sp>
      <p:sp>
        <p:nvSpPr>
          <p:cNvPr id="3" name="Inhaltsplatzhalter 2"/>
          <p:cNvSpPr>
            <a:spLocks noGrp="1"/>
          </p:cNvSpPr>
          <p:nvPr>
            <p:ph idx="1"/>
          </p:nvPr>
        </p:nvSpPr>
        <p:spPr/>
        <p:txBody>
          <a:bodyPr/>
          <a:lstStyle/>
          <a:p>
            <a:r>
              <a:rPr lang="de-DE" sz="2000" b="1" dirty="0" smtClean="0"/>
              <a:t>Informationspflichten</a:t>
            </a:r>
          </a:p>
          <a:p>
            <a:pPr>
              <a:buFontTx/>
              <a:buChar char="-"/>
            </a:pPr>
            <a:r>
              <a:rPr lang="de-DE" sz="2000" dirty="0" smtClean="0"/>
              <a:t>Der Verordnungsgeber verlangt, dass im Falle der Erhebung von Daten </a:t>
            </a:r>
            <a:r>
              <a:rPr lang="de-DE" sz="2000" dirty="0" smtClean="0">
                <a:solidFill>
                  <a:srgbClr val="FF0000"/>
                </a:solidFill>
              </a:rPr>
              <a:t>bei einer betroffenen Person, im Zeitpunkt der Erhebung </a:t>
            </a:r>
            <a:r>
              <a:rPr lang="de-DE" sz="2000" dirty="0" smtClean="0"/>
              <a:t>bestimmte Informationen mitgeteilt/ zur Verfügung gestellt werden müssen (Art. 13 Abs. 1 und 2 DSGVO).</a:t>
            </a:r>
          </a:p>
          <a:p>
            <a:pPr>
              <a:buFontTx/>
              <a:buChar char="-"/>
            </a:pPr>
            <a:r>
              <a:rPr lang="de-DE" sz="2000" dirty="0" smtClean="0"/>
              <a:t>Wurden die Daten in der Vergangenheit (vor allem bereits vor dem 25.05.2018 erhoben, so bestehen </a:t>
            </a:r>
            <a:r>
              <a:rPr lang="de-DE" sz="2000" dirty="0" smtClean="0">
                <a:solidFill>
                  <a:srgbClr val="FF0000"/>
                </a:solidFill>
              </a:rPr>
              <a:t>keine nachträglichen Informationspflichten</a:t>
            </a:r>
            <a:r>
              <a:rPr lang="de-DE" sz="2000" dirty="0" smtClean="0"/>
              <a:t>).</a:t>
            </a:r>
          </a:p>
          <a:p>
            <a:pPr>
              <a:buFontTx/>
              <a:buChar char="-"/>
            </a:pPr>
            <a:r>
              <a:rPr lang="de-DE" sz="2000" dirty="0" smtClean="0"/>
              <a:t>Die Verpflichtung entfällt, wenn die Person bereits über die Informationen verfügt (Art. 13 Abs. 4 DSGVO).</a:t>
            </a:r>
          </a:p>
          <a:p>
            <a:pPr>
              <a:buFontTx/>
              <a:buChar char="-"/>
            </a:pPr>
            <a:r>
              <a:rPr lang="de-DE" sz="2000" dirty="0" smtClean="0">
                <a:solidFill>
                  <a:srgbClr val="FF0000"/>
                </a:solidFill>
              </a:rPr>
              <a:t>Anwendungsbereich:</a:t>
            </a:r>
            <a:r>
              <a:rPr lang="de-DE" sz="2000" dirty="0" smtClean="0"/>
              <a:t> z.B. Datenschutzhinweise im Webauftritt; Aufnahme neuer Mitglieder im Verein</a:t>
            </a:r>
          </a:p>
          <a:p>
            <a:pPr>
              <a:buFontTx/>
              <a:buChar char="-"/>
            </a:pPr>
            <a:r>
              <a:rPr lang="de-DE" sz="2000" dirty="0" smtClean="0"/>
              <a:t>Informationspflichten bestehen </a:t>
            </a:r>
            <a:r>
              <a:rPr lang="de-DE" sz="2000" dirty="0" smtClean="0">
                <a:solidFill>
                  <a:srgbClr val="FF0000"/>
                </a:solidFill>
              </a:rPr>
              <a:t>auch, wenn kein direkter Kontakt </a:t>
            </a:r>
            <a:r>
              <a:rPr lang="de-DE" sz="2000" dirty="0" smtClean="0"/>
              <a:t>zur betroffenen Person besteht (Art. 14 DSGVO).</a:t>
            </a:r>
          </a:p>
          <a:p>
            <a:pPr>
              <a:buFontTx/>
              <a:buChar char="-"/>
            </a:pPr>
            <a:endParaRPr lang="de-DE" sz="2000" dirty="0" smtClean="0"/>
          </a:p>
          <a:p>
            <a:pPr>
              <a:buNone/>
            </a:pPr>
            <a:endParaRPr lang="de-DE" sz="2000" dirty="0" smtClean="0"/>
          </a:p>
          <a:p>
            <a:pPr>
              <a:buFontTx/>
              <a:buChar char="-"/>
            </a:pPr>
            <a:endParaRPr lang="de-DE" dirty="0"/>
          </a:p>
        </p:txBody>
      </p:sp>
      <p:sp>
        <p:nvSpPr>
          <p:cNvPr id="4" name="Fußzeilenplatzhalter 3"/>
          <p:cNvSpPr>
            <a:spLocks noGrp="1"/>
          </p:cNvSpPr>
          <p:nvPr>
            <p:ph type="ftr" sz="quarter" idx="10"/>
          </p:nvPr>
        </p:nvSpPr>
        <p:spPr/>
        <p:txBody>
          <a:bodyPr/>
          <a:lstStyle/>
          <a:p>
            <a:r>
              <a:rPr lang="de-DE" altLang="de-DE" smtClean="0"/>
              <a:t>Informationsveranstaltung zur EU-Datenschutz-Grundverordnung</a:t>
            </a:r>
            <a:endParaRPr lang="de-DE" altLang="de-DE"/>
          </a:p>
        </p:txBody>
      </p:sp>
      <p:sp>
        <p:nvSpPr>
          <p:cNvPr id="5" name="Foliennummernplatzhalter 4"/>
          <p:cNvSpPr>
            <a:spLocks noGrp="1"/>
          </p:cNvSpPr>
          <p:nvPr>
            <p:ph type="sldNum" sz="quarter" idx="11"/>
          </p:nvPr>
        </p:nvSpPr>
        <p:spPr/>
        <p:txBody>
          <a:bodyPr/>
          <a:lstStyle/>
          <a:p>
            <a:fld id="{2799152F-72EF-4A95-B7FE-5223A7D118F8}" type="slidenum">
              <a:rPr lang="de-DE" altLang="de-DE" smtClean="0"/>
              <a:pPr/>
              <a:t>22</a:t>
            </a:fld>
            <a:endParaRPr lang="de-DE" altLang="de-DE"/>
          </a:p>
        </p:txBody>
      </p:sp>
    </p:spTree>
    <p:extLst>
      <p:ext uri="{BB962C8B-B14F-4D97-AF65-F5344CB8AC3E}">
        <p14:creationId xmlns:p14="http://schemas.microsoft.com/office/powerpoint/2010/main" val="2812424245"/>
      </p:ext>
    </p:extLst>
  </p:cSld>
  <p:clrMapOvr>
    <a:masterClrMapping/>
  </p:clrMapOvr>
  <p:transition>
    <p:fade thruBlk="1"/>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de-DE" i="0" dirty="0" smtClean="0"/>
              <a:t>IV. Wichtige Punkte</a:t>
            </a:r>
            <a:endParaRPr lang="de-DE" i="0" dirty="0"/>
          </a:p>
        </p:txBody>
      </p:sp>
      <p:sp>
        <p:nvSpPr>
          <p:cNvPr id="3" name="Inhaltsplatzhalter 2"/>
          <p:cNvSpPr>
            <a:spLocks noGrp="1"/>
          </p:cNvSpPr>
          <p:nvPr>
            <p:ph idx="1"/>
          </p:nvPr>
        </p:nvSpPr>
        <p:spPr/>
        <p:txBody>
          <a:bodyPr/>
          <a:lstStyle/>
          <a:p>
            <a:r>
              <a:rPr lang="de-DE" sz="2000" b="1" dirty="0" smtClean="0"/>
              <a:t>Informationspflichten</a:t>
            </a:r>
          </a:p>
          <a:p>
            <a:endParaRPr lang="de-DE" sz="2000" b="1" dirty="0" smtClean="0"/>
          </a:p>
          <a:p>
            <a:pPr marL="0" indent="0">
              <a:buNone/>
            </a:pPr>
            <a:r>
              <a:rPr lang="de-DE" sz="2000" dirty="0" smtClean="0"/>
              <a:t>Inhalt (insbesondere): </a:t>
            </a:r>
          </a:p>
          <a:p>
            <a:pPr marL="0" indent="0">
              <a:buNone/>
            </a:pPr>
            <a:endParaRPr lang="de-DE" sz="2000" dirty="0" smtClean="0"/>
          </a:p>
          <a:p>
            <a:pPr>
              <a:buFontTx/>
              <a:buChar char="-"/>
            </a:pPr>
            <a:r>
              <a:rPr lang="de-DE" sz="2000" dirty="0" smtClean="0"/>
              <a:t>Angaben zum Verantwortlichen/ggf. Kontaktdaten zum Datenschutzbeauftragten</a:t>
            </a:r>
          </a:p>
          <a:p>
            <a:pPr>
              <a:buFontTx/>
              <a:buChar char="-"/>
            </a:pPr>
            <a:r>
              <a:rPr lang="de-DE" sz="2000" dirty="0" smtClean="0"/>
              <a:t>Zwecke und Rechtsgrundlagen der Datenverarbeitung; ggf. berechtigte Interessen (Art. 6 Abs. 1 </a:t>
            </a:r>
            <a:r>
              <a:rPr lang="de-DE" sz="2000" dirty="0" err="1" smtClean="0"/>
              <a:t>lit</a:t>
            </a:r>
            <a:r>
              <a:rPr lang="de-DE" sz="2000" dirty="0" smtClean="0"/>
              <a:t>. f DSGVO)</a:t>
            </a:r>
          </a:p>
          <a:p>
            <a:pPr>
              <a:buFontTx/>
              <a:buChar char="-"/>
            </a:pPr>
            <a:r>
              <a:rPr lang="de-DE" sz="2000" dirty="0" smtClean="0"/>
              <a:t>Datenempfänger, Verarbeitung in Drittstaaten</a:t>
            </a:r>
          </a:p>
          <a:p>
            <a:pPr>
              <a:buFontTx/>
              <a:buChar char="-"/>
            </a:pPr>
            <a:r>
              <a:rPr lang="de-DE" sz="2000" dirty="0" smtClean="0"/>
              <a:t>Speicherfristen</a:t>
            </a:r>
          </a:p>
          <a:p>
            <a:pPr>
              <a:buFontTx/>
              <a:buChar char="-"/>
            </a:pPr>
            <a:r>
              <a:rPr lang="de-DE" sz="2000" dirty="0" smtClean="0"/>
              <a:t>Belehrung über Rechte (z.B. Löschung, Auskunft, Beschwerderechte, Widerruf </a:t>
            </a:r>
            <a:r>
              <a:rPr lang="de-DE" sz="2000" smtClean="0"/>
              <a:t>bei Einwilligung)</a:t>
            </a:r>
            <a:endParaRPr lang="de-DE" sz="2000" dirty="0" smtClean="0"/>
          </a:p>
          <a:p>
            <a:pPr>
              <a:buFontTx/>
              <a:buChar char="-"/>
            </a:pPr>
            <a:endParaRPr lang="de-DE" sz="2000" dirty="0" smtClean="0"/>
          </a:p>
          <a:p>
            <a:pPr>
              <a:buFontTx/>
              <a:buChar char="-"/>
            </a:pPr>
            <a:endParaRPr lang="de-DE" sz="2000" dirty="0" smtClean="0"/>
          </a:p>
          <a:p>
            <a:pPr>
              <a:buNone/>
            </a:pPr>
            <a:endParaRPr lang="de-DE" sz="2000" dirty="0" smtClean="0"/>
          </a:p>
          <a:p>
            <a:pPr>
              <a:buFontTx/>
              <a:buChar char="-"/>
            </a:pPr>
            <a:endParaRPr lang="de-DE" dirty="0"/>
          </a:p>
        </p:txBody>
      </p:sp>
      <p:sp>
        <p:nvSpPr>
          <p:cNvPr id="4" name="Fußzeilenplatzhalter 3"/>
          <p:cNvSpPr>
            <a:spLocks noGrp="1"/>
          </p:cNvSpPr>
          <p:nvPr>
            <p:ph type="ftr" sz="quarter" idx="10"/>
          </p:nvPr>
        </p:nvSpPr>
        <p:spPr/>
        <p:txBody>
          <a:bodyPr/>
          <a:lstStyle/>
          <a:p>
            <a:r>
              <a:rPr lang="de-DE" altLang="de-DE" smtClean="0"/>
              <a:t>Informationsveranstaltung zur EU-Datenschutz-Grundverordnung</a:t>
            </a:r>
            <a:endParaRPr lang="de-DE" altLang="de-DE"/>
          </a:p>
        </p:txBody>
      </p:sp>
      <p:sp>
        <p:nvSpPr>
          <p:cNvPr id="5" name="Foliennummernplatzhalter 4"/>
          <p:cNvSpPr>
            <a:spLocks noGrp="1"/>
          </p:cNvSpPr>
          <p:nvPr>
            <p:ph type="sldNum" sz="quarter" idx="11"/>
          </p:nvPr>
        </p:nvSpPr>
        <p:spPr/>
        <p:txBody>
          <a:bodyPr/>
          <a:lstStyle/>
          <a:p>
            <a:fld id="{2799152F-72EF-4A95-B7FE-5223A7D118F8}" type="slidenum">
              <a:rPr lang="de-DE" altLang="de-DE" smtClean="0"/>
              <a:pPr/>
              <a:t>23</a:t>
            </a:fld>
            <a:endParaRPr lang="de-DE" altLang="de-DE"/>
          </a:p>
        </p:txBody>
      </p:sp>
    </p:spTree>
  </p:cSld>
  <p:clrMapOvr>
    <a:masterClrMapping/>
  </p:clrMapOvr>
  <p:transition>
    <p:fade thruBlk="1"/>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de-DE" i="0" dirty="0" smtClean="0"/>
              <a:t>IV. Wichtige Punkte</a:t>
            </a:r>
            <a:endParaRPr lang="de-DE" i="0" dirty="0"/>
          </a:p>
        </p:txBody>
      </p:sp>
      <p:sp>
        <p:nvSpPr>
          <p:cNvPr id="3" name="Inhaltsplatzhalter 2"/>
          <p:cNvSpPr>
            <a:spLocks noGrp="1"/>
          </p:cNvSpPr>
          <p:nvPr>
            <p:ph idx="1"/>
          </p:nvPr>
        </p:nvSpPr>
        <p:spPr/>
        <p:txBody>
          <a:bodyPr/>
          <a:lstStyle/>
          <a:p>
            <a:r>
              <a:rPr lang="de-DE" sz="2000" b="1" dirty="0" smtClean="0"/>
              <a:t>Haftung</a:t>
            </a:r>
          </a:p>
          <a:p>
            <a:pPr>
              <a:buFontTx/>
              <a:buChar char="-"/>
            </a:pPr>
            <a:r>
              <a:rPr lang="de-DE" sz="2000" dirty="0" smtClean="0"/>
              <a:t>Schadensersatz (Art. 82 DSGVO); gesamtschuldnerisch zwischen Verantwortlichen und </a:t>
            </a:r>
            <a:r>
              <a:rPr lang="de-DE" sz="2000" dirty="0" err="1" smtClean="0"/>
              <a:t>Auftragsverarbeitern</a:t>
            </a:r>
            <a:r>
              <a:rPr lang="de-DE" sz="2000" dirty="0" smtClean="0"/>
              <a:t>; Haftung auch für immaterielle Schäden</a:t>
            </a:r>
          </a:p>
          <a:p>
            <a:pPr>
              <a:buFontTx/>
              <a:buChar char="-"/>
            </a:pPr>
            <a:r>
              <a:rPr lang="de-DE" sz="2000" dirty="0" smtClean="0"/>
              <a:t>Ordnungswidrigkeiten</a:t>
            </a:r>
          </a:p>
          <a:p>
            <a:pPr>
              <a:buFontTx/>
              <a:buChar char="-"/>
            </a:pPr>
            <a:r>
              <a:rPr lang="de-DE" sz="2000" dirty="0" smtClean="0"/>
              <a:t>„Abmahnungen?“ → Anwendung des </a:t>
            </a:r>
            <a:r>
              <a:rPr lang="de-DE" sz="2000" dirty="0" err="1" smtClean="0"/>
              <a:t>Unterlassungsklagengesetzes</a:t>
            </a:r>
            <a:endParaRPr lang="de-DE" sz="2000" dirty="0" smtClean="0"/>
          </a:p>
          <a:p>
            <a:pPr marL="0" indent="0">
              <a:buNone/>
            </a:pPr>
            <a:r>
              <a:rPr lang="de-DE" sz="1800" dirty="0" smtClean="0"/>
              <a:t>„Die </a:t>
            </a:r>
            <a:r>
              <a:rPr lang="de-DE" sz="1800" dirty="0"/>
              <a:t>betroffene Person hat das Recht, eine Einrichtung, Organisationen oder Vereinigung </a:t>
            </a:r>
            <a:r>
              <a:rPr lang="de-DE" sz="1800" dirty="0">
                <a:solidFill>
                  <a:srgbClr val="FF0000"/>
                </a:solidFill>
              </a:rPr>
              <a:t>ohne Gewinnerzielungsabsicht</a:t>
            </a:r>
            <a:r>
              <a:rPr lang="de-DE" sz="1800" dirty="0"/>
              <a:t>, die ordnungsgemäß nach dem Recht eines Mitgliedstaats gegründet ist, deren satzungsmäßige Ziele </a:t>
            </a:r>
            <a:r>
              <a:rPr lang="de-DE" sz="1800" dirty="0">
                <a:solidFill>
                  <a:srgbClr val="FF0000"/>
                </a:solidFill>
              </a:rPr>
              <a:t>im öffentlichem Interesse</a:t>
            </a:r>
            <a:r>
              <a:rPr lang="de-DE" sz="1800" dirty="0"/>
              <a:t> liegen und die im Bereich des Schutzes der Rechte und Freiheiten von betroffenen Personen in Bezug auf den Schutz ihrer personenbezogenen Daten tätig ist, zu beauftragen, in ihrem Namen eine Beschwerde einzureichen, in ihrem Namen die in den </a:t>
            </a:r>
            <a:r>
              <a:rPr lang="de-DE" sz="1800" dirty="0">
                <a:hlinkClick r:id="rId2"/>
              </a:rPr>
              <a:t>Artikeln 77</a:t>
            </a:r>
            <a:r>
              <a:rPr lang="de-DE" sz="1800" dirty="0"/>
              <a:t>, </a:t>
            </a:r>
            <a:r>
              <a:rPr lang="de-DE" sz="1800" dirty="0">
                <a:hlinkClick r:id="rId3"/>
              </a:rPr>
              <a:t>78</a:t>
            </a:r>
            <a:r>
              <a:rPr lang="de-DE" sz="1800" dirty="0"/>
              <a:t> und </a:t>
            </a:r>
            <a:r>
              <a:rPr lang="de-DE" sz="1800" dirty="0">
                <a:hlinkClick r:id="rId4"/>
              </a:rPr>
              <a:t>79</a:t>
            </a:r>
            <a:r>
              <a:rPr lang="de-DE" sz="1800" dirty="0"/>
              <a:t> genannten Rechte wahrzunehmen und das Recht auf Schadensersatz gemäß </a:t>
            </a:r>
            <a:r>
              <a:rPr lang="de-DE" sz="1800" dirty="0">
                <a:hlinkClick r:id="rId5"/>
              </a:rPr>
              <a:t>Artikel 82</a:t>
            </a:r>
            <a:r>
              <a:rPr lang="de-DE" sz="1800" dirty="0"/>
              <a:t> in Anspruch zu nehmen, sofern dieses im Recht der Mitgliedstaaten vorgesehen ist</a:t>
            </a:r>
            <a:r>
              <a:rPr lang="de-DE" sz="1800" dirty="0" smtClean="0"/>
              <a:t>.“</a:t>
            </a:r>
          </a:p>
          <a:p>
            <a:pPr>
              <a:buFontTx/>
              <a:buChar char="-"/>
            </a:pPr>
            <a:endParaRPr lang="de-DE" sz="2000" dirty="0" smtClean="0"/>
          </a:p>
          <a:p>
            <a:pPr>
              <a:buNone/>
            </a:pPr>
            <a:endParaRPr lang="de-DE" sz="2000" dirty="0" smtClean="0"/>
          </a:p>
          <a:p>
            <a:pPr>
              <a:buNone/>
            </a:pPr>
            <a:endParaRPr lang="de-DE" dirty="0"/>
          </a:p>
        </p:txBody>
      </p:sp>
      <p:sp>
        <p:nvSpPr>
          <p:cNvPr id="4" name="Fußzeilenplatzhalter 3"/>
          <p:cNvSpPr>
            <a:spLocks noGrp="1"/>
          </p:cNvSpPr>
          <p:nvPr>
            <p:ph type="ftr" sz="quarter" idx="10"/>
          </p:nvPr>
        </p:nvSpPr>
        <p:spPr/>
        <p:txBody>
          <a:bodyPr/>
          <a:lstStyle/>
          <a:p>
            <a:r>
              <a:rPr lang="de-DE" altLang="de-DE" smtClean="0"/>
              <a:t>Informationsveranstaltung zur EU-Datenschutz-Grundverordnung</a:t>
            </a:r>
            <a:endParaRPr lang="de-DE" altLang="de-DE"/>
          </a:p>
        </p:txBody>
      </p:sp>
      <p:sp>
        <p:nvSpPr>
          <p:cNvPr id="5" name="Foliennummernplatzhalter 4"/>
          <p:cNvSpPr>
            <a:spLocks noGrp="1"/>
          </p:cNvSpPr>
          <p:nvPr>
            <p:ph type="sldNum" sz="quarter" idx="11"/>
          </p:nvPr>
        </p:nvSpPr>
        <p:spPr/>
        <p:txBody>
          <a:bodyPr/>
          <a:lstStyle/>
          <a:p>
            <a:fld id="{2799152F-72EF-4A95-B7FE-5223A7D118F8}" type="slidenum">
              <a:rPr lang="de-DE" altLang="de-DE" smtClean="0"/>
              <a:pPr/>
              <a:t>24</a:t>
            </a:fld>
            <a:endParaRPr lang="de-DE" altLang="de-DE"/>
          </a:p>
        </p:txBody>
      </p:sp>
    </p:spTree>
  </p:cSld>
  <p:clrMapOvr>
    <a:masterClrMapping/>
  </p:clrMapOvr>
  <p:transition>
    <p:fade thruBlk="1"/>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Weitere Informationen</a:t>
            </a:r>
            <a:br>
              <a:rPr lang="de-DE" dirty="0" smtClean="0"/>
            </a:br>
            <a:endParaRPr lang="de-DE" dirty="0"/>
          </a:p>
        </p:txBody>
      </p:sp>
      <p:sp>
        <p:nvSpPr>
          <p:cNvPr id="3" name="Inhaltsplatzhalter 2"/>
          <p:cNvSpPr>
            <a:spLocks noGrp="1"/>
          </p:cNvSpPr>
          <p:nvPr>
            <p:ph idx="1"/>
          </p:nvPr>
        </p:nvSpPr>
        <p:spPr>
          <a:xfrm>
            <a:off x="179512" y="1124744"/>
            <a:ext cx="8964488" cy="5256460"/>
          </a:xfrm>
        </p:spPr>
        <p:txBody>
          <a:bodyPr/>
          <a:lstStyle/>
          <a:p>
            <a:pPr marL="177800" indent="-177800"/>
            <a:r>
              <a:rPr lang="de-DE" sz="1500" dirty="0" smtClean="0"/>
              <a:t>Kurzpapiere zu vielen Themen der DSGVO</a:t>
            </a:r>
          </a:p>
          <a:p>
            <a:pPr lvl="1"/>
            <a:r>
              <a:rPr lang="de-DE" sz="1400" dirty="0" smtClean="0"/>
              <a:t>    </a:t>
            </a:r>
            <a:r>
              <a:rPr lang="de-DE" sz="1400" dirty="0"/>
              <a:t>Verzeichnis von Verarbeitungstätigkeiten – Art. 30 DS-GVO</a:t>
            </a:r>
          </a:p>
          <a:p>
            <a:pPr lvl="1"/>
            <a:r>
              <a:rPr lang="de-DE" sz="1400" dirty="0"/>
              <a:t>    Aufsichtsbefugnisse/Sanktionen</a:t>
            </a:r>
          </a:p>
          <a:p>
            <a:pPr lvl="1"/>
            <a:r>
              <a:rPr lang="de-DE" sz="1400" dirty="0"/>
              <a:t>    Verarbeitung personenbezogener Daten für Werbung</a:t>
            </a:r>
          </a:p>
          <a:p>
            <a:pPr lvl="1"/>
            <a:r>
              <a:rPr lang="de-DE" sz="1400" dirty="0"/>
              <a:t>    Datenübermittlung in Drittländer</a:t>
            </a:r>
          </a:p>
          <a:p>
            <a:pPr lvl="1"/>
            <a:r>
              <a:rPr lang="de-DE" sz="1400" dirty="0"/>
              <a:t>    Datenschutz-Folgenabschätzung nach Art. 35 DS-GVO</a:t>
            </a:r>
          </a:p>
          <a:p>
            <a:pPr lvl="1"/>
            <a:r>
              <a:rPr lang="de-DE" sz="1400" dirty="0"/>
              <a:t>    Auskunftsrecht der betroffenen Person, Art. 15 DS-GVO</a:t>
            </a:r>
          </a:p>
          <a:p>
            <a:pPr lvl="1"/>
            <a:r>
              <a:rPr lang="de-DE" sz="1400" dirty="0"/>
              <a:t>    Marktortprinzip – Regelungen für außereuropäische Unternehmen</a:t>
            </a:r>
          </a:p>
          <a:p>
            <a:pPr lvl="1"/>
            <a:r>
              <a:rPr lang="de-DE" sz="1400" dirty="0"/>
              <a:t>    Maßnahmenplan „DS-GVO“ für Unternehmen</a:t>
            </a:r>
          </a:p>
          <a:p>
            <a:pPr lvl="1"/>
            <a:r>
              <a:rPr lang="de-DE" sz="1400" dirty="0"/>
              <a:t>    Zertifizierung nach Art. 42 DS-GVO</a:t>
            </a:r>
          </a:p>
          <a:p>
            <a:pPr lvl="1"/>
            <a:r>
              <a:rPr lang="de-DE" sz="1400" dirty="0"/>
              <a:t>    Informationspflichten bei Dritt- und Direkterhebung</a:t>
            </a:r>
          </a:p>
          <a:p>
            <a:pPr lvl="1"/>
            <a:r>
              <a:rPr lang="de-DE" sz="1400" dirty="0"/>
              <a:t>    Recht auf Löschung / „Recht auf </a:t>
            </a:r>
            <a:r>
              <a:rPr lang="de-DE" sz="1400" dirty="0" err="1"/>
              <a:t>Vergessenwerden</a:t>
            </a:r>
            <a:r>
              <a:rPr lang="de-DE" sz="1400" dirty="0"/>
              <a:t>“</a:t>
            </a:r>
          </a:p>
          <a:p>
            <a:pPr lvl="1"/>
            <a:r>
              <a:rPr lang="de-DE" sz="1400" dirty="0"/>
              <a:t>    Datenschutzbeauftragter</a:t>
            </a:r>
          </a:p>
          <a:p>
            <a:pPr lvl="1"/>
            <a:r>
              <a:rPr lang="de-DE" sz="1400" dirty="0"/>
              <a:t>    Auftragsverarbeitung, Art. 28 DS-GVO</a:t>
            </a:r>
          </a:p>
          <a:p>
            <a:pPr lvl="1"/>
            <a:r>
              <a:rPr lang="de-DE" sz="1400" dirty="0"/>
              <a:t>    Beschäftigtendatenschutz</a:t>
            </a:r>
          </a:p>
          <a:p>
            <a:pPr lvl="1"/>
            <a:r>
              <a:rPr lang="de-DE" sz="1400" dirty="0"/>
              <a:t>    Videoüberwachung</a:t>
            </a:r>
          </a:p>
          <a:p>
            <a:pPr lvl="1"/>
            <a:r>
              <a:rPr lang="de-DE" sz="1400" dirty="0"/>
              <a:t>    Gemeinsam für die Verarbeitung Verantwortliche, Art. 26 </a:t>
            </a:r>
            <a:r>
              <a:rPr lang="de-DE" sz="1400" dirty="0" smtClean="0"/>
              <a:t>DS-GVO</a:t>
            </a:r>
            <a:endParaRPr lang="de-DE" sz="1400" dirty="0"/>
          </a:p>
          <a:p>
            <a:pPr marL="177800" indent="-177800"/>
            <a:r>
              <a:rPr lang="de-DE" sz="1500" dirty="0" smtClean="0">
                <a:hlinkClick r:id="rId2"/>
              </a:rPr>
              <a:t>https</a:t>
            </a:r>
            <a:r>
              <a:rPr lang="de-DE" sz="1500" dirty="0">
                <a:hlinkClick r:id="rId2"/>
              </a:rPr>
              <a:t>://www.datenschutzzentrum.de/dsgvo</a:t>
            </a:r>
            <a:r>
              <a:rPr lang="de-DE" sz="1500" dirty="0" smtClean="0">
                <a:hlinkClick r:id="rId2"/>
              </a:rPr>
              <a:t>/</a:t>
            </a:r>
            <a:endParaRPr lang="de-DE" sz="1500" dirty="0" smtClean="0"/>
          </a:p>
          <a:p>
            <a:pPr marL="177800" indent="-177800"/>
            <a:r>
              <a:rPr lang="de-DE" sz="1500" dirty="0" smtClean="0">
                <a:hlinkClick r:id="rId3"/>
              </a:rPr>
              <a:t>https</a:t>
            </a:r>
            <a:r>
              <a:rPr lang="de-DE" sz="1500" dirty="0">
                <a:hlinkClick r:id="rId3"/>
              </a:rPr>
              <a:t>://</a:t>
            </a:r>
            <a:r>
              <a:rPr lang="de-DE" sz="1500" dirty="0" smtClean="0">
                <a:hlinkClick r:id="rId3"/>
              </a:rPr>
              <a:t>www.datenschutzzentrum.de/plugin/tag/dsgvo</a:t>
            </a:r>
            <a:endParaRPr lang="de-DE" sz="1500" dirty="0" smtClean="0"/>
          </a:p>
          <a:p>
            <a:pPr marL="177800" indent="-177800"/>
            <a:r>
              <a:rPr lang="de-DE" sz="1500" dirty="0" smtClean="0"/>
              <a:t>DSGVO+BDSG: </a:t>
            </a:r>
            <a:r>
              <a:rPr lang="de-DE" sz="1500" dirty="0" smtClean="0">
                <a:hlinkClick r:id="rId4"/>
              </a:rPr>
              <a:t>https</a:t>
            </a:r>
            <a:r>
              <a:rPr lang="de-DE" sz="1500" dirty="0">
                <a:hlinkClick r:id="rId4"/>
              </a:rPr>
              <a:t>://</a:t>
            </a:r>
            <a:r>
              <a:rPr lang="de-DE" sz="1500" dirty="0" smtClean="0">
                <a:hlinkClick r:id="rId4"/>
              </a:rPr>
              <a:t>www.bfdi.bund.de/SharedDocs/Publikationen/Infobroschueren/INFO6.pdf</a:t>
            </a:r>
            <a:endParaRPr lang="de-DE" sz="1500" dirty="0" smtClean="0"/>
          </a:p>
        </p:txBody>
      </p:sp>
      <p:pic>
        <p:nvPicPr>
          <p:cNvPr id="6" name="Grafik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804248" y="1197496"/>
            <a:ext cx="1821180" cy="1295400"/>
          </a:xfrm>
          <a:prstGeom prst="rect">
            <a:avLst/>
          </a:prstGeom>
        </p:spPr>
      </p:pic>
      <p:sp>
        <p:nvSpPr>
          <p:cNvPr id="7" name="Foliennummernplatzhalter 6"/>
          <p:cNvSpPr>
            <a:spLocks noGrp="1"/>
          </p:cNvSpPr>
          <p:nvPr>
            <p:ph type="sldNum" sz="quarter" idx="11"/>
          </p:nvPr>
        </p:nvSpPr>
        <p:spPr/>
        <p:txBody>
          <a:bodyPr/>
          <a:lstStyle/>
          <a:p>
            <a:fld id="{2799152F-72EF-4A95-B7FE-5223A7D118F8}" type="slidenum">
              <a:rPr lang="de-DE" altLang="de-DE" smtClean="0"/>
              <a:pPr/>
              <a:t>25</a:t>
            </a:fld>
            <a:endParaRPr lang="de-DE" altLang="de-DE"/>
          </a:p>
        </p:txBody>
      </p:sp>
      <p:sp>
        <p:nvSpPr>
          <p:cNvPr id="8" name="Fußzeilenplatzhalter 7"/>
          <p:cNvSpPr>
            <a:spLocks noGrp="1"/>
          </p:cNvSpPr>
          <p:nvPr>
            <p:ph type="ftr" sz="quarter" idx="10"/>
          </p:nvPr>
        </p:nvSpPr>
        <p:spPr/>
        <p:txBody>
          <a:bodyPr/>
          <a:lstStyle/>
          <a:p>
            <a:r>
              <a:rPr lang="de-DE" altLang="de-DE" smtClean="0"/>
              <a:t>Informationsveranstaltung zur EU-Datenschutz-Grundverordnung</a:t>
            </a:r>
            <a:endParaRPr lang="de-DE" altLang="de-DE"/>
          </a:p>
        </p:txBody>
      </p:sp>
    </p:spTree>
    <p:extLst>
      <p:ext uri="{BB962C8B-B14F-4D97-AF65-F5344CB8AC3E}">
        <p14:creationId xmlns:p14="http://schemas.microsoft.com/office/powerpoint/2010/main" val="256510061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i="0" dirty="0" smtClean="0"/>
              <a:t>I. Intention des Verordnungsgebers</a:t>
            </a:r>
            <a:endParaRPr lang="de-DE" dirty="0"/>
          </a:p>
        </p:txBody>
      </p:sp>
      <p:sp>
        <p:nvSpPr>
          <p:cNvPr id="7" name="Inhaltsplatzhalter 6"/>
          <p:cNvSpPr>
            <a:spLocks noGrp="1"/>
          </p:cNvSpPr>
          <p:nvPr>
            <p:ph idx="1"/>
          </p:nvPr>
        </p:nvSpPr>
        <p:spPr/>
        <p:txBody>
          <a:bodyPr/>
          <a:lstStyle/>
          <a:p>
            <a:r>
              <a:rPr lang="de-DE" sz="2200" dirty="0" smtClean="0"/>
              <a:t>Konstrukt „Verordnung“: </a:t>
            </a:r>
            <a:r>
              <a:rPr lang="de-DE" sz="2200" dirty="0" smtClean="0">
                <a:solidFill>
                  <a:srgbClr val="FF0000"/>
                </a:solidFill>
              </a:rPr>
              <a:t>unmittelbar anwendbar</a:t>
            </a:r>
          </a:p>
          <a:p>
            <a:r>
              <a:rPr lang="de-DE" sz="2200" dirty="0" smtClean="0"/>
              <a:t>Anwendungsvorrang gegenüber nationalem Recht</a:t>
            </a:r>
          </a:p>
          <a:p>
            <a:r>
              <a:rPr lang="de-DE" sz="2200" dirty="0" smtClean="0"/>
              <a:t>70 </a:t>
            </a:r>
            <a:r>
              <a:rPr lang="de-DE" sz="2200" dirty="0" smtClean="0">
                <a:solidFill>
                  <a:srgbClr val="FF0000"/>
                </a:solidFill>
              </a:rPr>
              <a:t>Öffnungsklauseln</a:t>
            </a:r>
            <a:r>
              <a:rPr lang="de-DE" sz="2200" dirty="0" smtClean="0"/>
              <a:t> (Regelungs</a:t>
            </a:r>
            <a:r>
              <a:rPr lang="de-DE" sz="2200" u="sng" dirty="0" smtClean="0"/>
              <a:t>aufträge</a:t>
            </a:r>
            <a:r>
              <a:rPr lang="de-DE" sz="2200" dirty="0" smtClean="0"/>
              <a:t> und Regelungs</a:t>
            </a:r>
            <a:r>
              <a:rPr lang="de-DE" sz="2200" u="sng" dirty="0" smtClean="0"/>
              <a:t>optionen</a:t>
            </a:r>
            <a:r>
              <a:rPr lang="de-DE" sz="2200" dirty="0" smtClean="0"/>
              <a:t>) für nationalen Gesetzgeber</a:t>
            </a:r>
          </a:p>
          <a:p>
            <a:r>
              <a:rPr lang="de-DE" sz="2200" dirty="0" smtClean="0"/>
              <a:t>Geltung der DSGVO seit </a:t>
            </a:r>
            <a:r>
              <a:rPr lang="de-DE" sz="2200" dirty="0" smtClean="0">
                <a:solidFill>
                  <a:srgbClr val="FF0000"/>
                </a:solidFill>
              </a:rPr>
              <a:t>25.05.2018</a:t>
            </a:r>
          </a:p>
          <a:p>
            <a:r>
              <a:rPr lang="de-DE" sz="2200" dirty="0" smtClean="0"/>
              <a:t>In Planung: </a:t>
            </a:r>
            <a:r>
              <a:rPr lang="de-DE" sz="2200" dirty="0" err="1" smtClean="0"/>
              <a:t>ePrivacy</a:t>
            </a:r>
            <a:r>
              <a:rPr lang="de-DE" sz="2200" dirty="0" smtClean="0"/>
              <a:t>-Verordnung </a:t>
            </a:r>
          </a:p>
          <a:p>
            <a:pPr marL="0" indent="0">
              <a:buNone/>
            </a:pPr>
            <a:r>
              <a:rPr lang="de-DE" sz="2200" dirty="0" smtClean="0"/>
              <a:t>    (Kontext: Telekommunikation/Telemedien)</a:t>
            </a:r>
          </a:p>
          <a:p>
            <a:pPr marL="0" indent="0">
              <a:buNone/>
            </a:pPr>
            <a:endParaRPr lang="de-DE" sz="2200" dirty="0"/>
          </a:p>
        </p:txBody>
      </p:sp>
      <p:pic>
        <p:nvPicPr>
          <p:cNvPr id="8" name="Inhaltsplatzhalter 4"/>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6444208" y="3234690"/>
            <a:ext cx="2105891" cy="2981794"/>
          </a:xfrm>
          <a:prstGeom prst="rect">
            <a:avLst/>
          </a:prstGeom>
          <a:noFill/>
          <a:ln>
            <a:solidFill>
              <a:srgbClr val="002060"/>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Foliennummernplatzhalter 2"/>
          <p:cNvSpPr>
            <a:spLocks noGrp="1"/>
          </p:cNvSpPr>
          <p:nvPr>
            <p:ph type="sldNum" sz="quarter" idx="11"/>
          </p:nvPr>
        </p:nvSpPr>
        <p:spPr/>
        <p:txBody>
          <a:bodyPr/>
          <a:lstStyle/>
          <a:p>
            <a:fld id="{2799152F-72EF-4A95-B7FE-5223A7D118F8}" type="slidenum">
              <a:rPr lang="de-DE" altLang="de-DE" smtClean="0"/>
              <a:pPr/>
              <a:t>3</a:t>
            </a:fld>
            <a:endParaRPr lang="de-DE" altLang="de-DE"/>
          </a:p>
        </p:txBody>
      </p:sp>
      <p:sp>
        <p:nvSpPr>
          <p:cNvPr id="5" name="Fußzeilenplatzhalter 4"/>
          <p:cNvSpPr>
            <a:spLocks noGrp="1"/>
          </p:cNvSpPr>
          <p:nvPr>
            <p:ph type="ftr" sz="quarter" idx="10"/>
          </p:nvPr>
        </p:nvSpPr>
        <p:spPr/>
        <p:txBody>
          <a:bodyPr/>
          <a:lstStyle/>
          <a:p>
            <a:r>
              <a:rPr lang="de-DE" altLang="de-DE" smtClean="0"/>
              <a:t>Informationsveranstaltung zur EU-Datenschutz-Grundverordnung</a:t>
            </a:r>
            <a:endParaRPr lang="de-DE" altLang="de-DE"/>
          </a:p>
        </p:txBody>
      </p:sp>
    </p:spTree>
    <p:extLst>
      <p:ext uri="{BB962C8B-B14F-4D97-AF65-F5344CB8AC3E}">
        <p14:creationId xmlns:p14="http://schemas.microsoft.com/office/powerpoint/2010/main" val="239083348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i="0" dirty="0" smtClean="0"/>
              <a:t>I. Intention des Verordnungsgebers</a:t>
            </a:r>
            <a:r>
              <a:rPr lang="de-DE" dirty="0" smtClean="0"/>
              <a:t> </a:t>
            </a:r>
            <a:endParaRPr lang="de-DE" dirty="0"/>
          </a:p>
        </p:txBody>
      </p:sp>
      <p:sp>
        <p:nvSpPr>
          <p:cNvPr id="8" name="Inhaltsplatzhalter 2"/>
          <p:cNvSpPr txBox="1">
            <a:spLocks/>
          </p:cNvSpPr>
          <p:nvPr/>
        </p:nvSpPr>
        <p:spPr bwMode="auto">
          <a:xfrm>
            <a:off x="4434840" y="1557338"/>
            <a:ext cx="4503420" cy="4824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rgbClr val="2C4584"/>
              </a:buClr>
              <a:buChar char="•"/>
              <a:defRPr sz="2400">
                <a:solidFill>
                  <a:srgbClr val="2A4280"/>
                </a:solidFill>
                <a:latin typeface="+mn-lt"/>
                <a:ea typeface="+mn-ea"/>
                <a:cs typeface="+mn-cs"/>
              </a:defRPr>
            </a:lvl1pPr>
            <a:lvl2pPr marL="742950" indent="-285750" algn="l" rtl="0" fontAlgn="base">
              <a:spcBef>
                <a:spcPct val="20000"/>
              </a:spcBef>
              <a:spcAft>
                <a:spcPct val="0"/>
              </a:spcAft>
              <a:buClr>
                <a:srgbClr val="254E7B"/>
              </a:buClr>
              <a:buFont typeface="Wingdings" pitchFamily="2" charset="2"/>
              <a:buChar char="§"/>
              <a:defRPr sz="2400">
                <a:solidFill>
                  <a:srgbClr val="2A4280"/>
                </a:solidFill>
                <a:latin typeface="+mn-lt"/>
              </a:defRPr>
            </a:lvl2pPr>
            <a:lvl3pPr marL="1143000" indent="-228600" algn="l" rtl="0" fontAlgn="base">
              <a:spcBef>
                <a:spcPct val="20000"/>
              </a:spcBef>
              <a:spcAft>
                <a:spcPct val="0"/>
              </a:spcAft>
              <a:buClr>
                <a:srgbClr val="254E7B"/>
              </a:buClr>
              <a:buFont typeface="Wingdings" pitchFamily="2" charset="2"/>
              <a:buChar char="§"/>
              <a:defRPr sz="2200">
                <a:solidFill>
                  <a:srgbClr val="2A4280"/>
                </a:solidFill>
                <a:latin typeface="+mn-lt"/>
              </a:defRPr>
            </a:lvl3pPr>
            <a:lvl4pPr marL="1600200" indent="-228600" algn="l" rtl="0" fontAlgn="base">
              <a:spcBef>
                <a:spcPct val="20000"/>
              </a:spcBef>
              <a:spcAft>
                <a:spcPct val="0"/>
              </a:spcAft>
              <a:buClr>
                <a:srgbClr val="254E7B"/>
              </a:buClr>
              <a:buFont typeface="Wingdings" pitchFamily="2" charset="2"/>
              <a:buChar char="§"/>
              <a:defRPr sz="2000">
                <a:solidFill>
                  <a:srgbClr val="2A4280"/>
                </a:solidFill>
                <a:latin typeface="+mn-lt"/>
              </a:defRPr>
            </a:lvl4pPr>
            <a:lvl5pPr marL="2057400" indent="-228600" algn="l" rtl="0" fontAlgn="base">
              <a:spcBef>
                <a:spcPct val="20000"/>
              </a:spcBef>
              <a:spcAft>
                <a:spcPct val="0"/>
              </a:spcAft>
              <a:buFont typeface="Wingdings" pitchFamily="2" charset="2"/>
              <a:buChar char="§"/>
              <a:defRPr sz="2000" i="1">
                <a:solidFill>
                  <a:srgbClr val="2A4280"/>
                </a:solidFill>
                <a:latin typeface="+mn-lt"/>
              </a:defRPr>
            </a:lvl5pPr>
            <a:lvl6pPr marL="2514600" indent="-228600" algn="l" rtl="0" fontAlgn="base">
              <a:spcBef>
                <a:spcPct val="20000"/>
              </a:spcBef>
              <a:spcAft>
                <a:spcPct val="0"/>
              </a:spcAft>
              <a:buFont typeface="Wingdings" pitchFamily="2" charset="2"/>
              <a:buChar char="§"/>
              <a:defRPr sz="2000" i="1">
                <a:solidFill>
                  <a:srgbClr val="2A4280"/>
                </a:solidFill>
                <a:latin typeface="+mn-lt"/>
              </a:defRPr>
            </a:lvl6pPr>
            <a:lvl7pPr marL="2971800" indent="-228600" algn="l" rtl="0" fontAlgn="base">
              <a:spcBef>
                <a:spcPct val="20000"/>
              </a:spcBef>
              <a:spcAft>
                <a:spcPct val="0"/>
              </a:spcAft>
              <a:buFont typeface="Wingdings" pitchFamily="2" charset="2"/>
              <a:buChar char="§"/>
              <a:defRPr sz="2000" i="1">
                <a:solidFill>
                  <a:srgbClr val="2A4280"/>
                </a:solidFill>
                <a:latin typeface="+mn-lt"/>
              </a:defRPr>
            </a:lvl7pPr>
            <a:lvl8pPr marL="3429000" indent="-228600" algn="l" rtl="0" fontAlgn="base">
              <a:spcBef>
                <a:spcPct val="20000"/>
              </a:spcBef>
              <a:spcAft>
                <a:spcPct val="0"/>
              </a:spcAft>
              <a:buFont typeface="Wingdings" pitchFamily="2" charset="2"/>
              <a:buChar char="§"/>
              <a:defRPr sz="2000" i="1">
                <a:solidFill>
                  <a:srgbClr val="2A4280"/>
                </a:solidFill>
                <a:latin typeface="+mn-lt"/>
              </a:defRPr>
            </a:lvl8pPr>
            <a:lvl9pPr marL="3886200" indent="-228600" algn="l" rtl="0" fontAlgn="base">
              <a:spcBef>
                <a:spcPct val="20000"/>
              </a:spcBef>
              <a:spcAft>
                <a:spcPct val="0"/>
              </a:spcAft>
              <a:buFont typeface="Wingdings" pitchFamily="2" charset="2"/>
              <a:buChar char="§"/>
              <a:defRPr sz="2000" i="1">
                <a:solidFill>
                  <a:srgbClr val="2A4280"/>
                </a:solidFill>
                <a:latin typeface="+mn-lt"/>
              </a:defRPr>
            </a:lvl9pPr>
          </a:lstStyle>
          <a:p>
            <a:pPr marL="266700" indent="-266700">
              <a:tabLst>
                <a:tab pos="3497263" algn="l"/>
                <a:tab pos="4125913" algn="l"/>
              </a:tabLst>
            </a:pPr>
            <a:r>
              <a:rPr lang="de-DE" sz="2000" kern="0" dirty="0" smtClean="0">
                <a:solidFill>
                  <a:srgbClr val="FF0000"/>
                </a:solidFill>
              </a:rPr>
              <a:t>Marktortprinzip</a:t>
            </a:r>
            <a:r>
              <a:rPr lang="de-DE" sz="2000" dirty="0" smtClean="0"/>
              <a:t> </a:t>
            </a:r>
            <a:r>
              <a:rPr lang="de-DE" sz="1000" dirty="0" smtClean="0"/>
              <a:t>(Art. 3 DSGVO)</a:t>
            </a:r>
          </a:p>
          <a:p>
            <a:pPr marL="266700" indent="-266700">
              <a:tabLst>
                <a:tab pos="3497263" algn="l"/>
                <a:tab pos="4125913" algn="l"/>
              </a:tabLst>
            </a:pPr>
            <a:endParaRPr lang="de-DE" sz="2000" kern="0" dirty="0" smtClean="0"/>
          </a:p>
          <a:p>
            <a:pPr marL="266700" indent="-266700">
              <a:tabLst>
                <a:tab pos="3497263" algn="l"/>
                <a:tab pos="4125913" algn="l"/>
              </a:tabLst>
            </a:pPr>
            <a:r>
              <a:rPr lang="de-DE" sz="2000" kern="0" dirty="0" smtClean="0"/>
              <a:t>Verantwortung </a:t>
            </a:r>
            <a:r>
              <a:rPr lang="de-DE" sz="1000" kern="0" dirty="0" smtClean="0"/>
              <a:t>(Art. 24 DSGVO)</a:t>
            </a:r>
            <a:r>
              <a:rPr lang="de-DE" sz="2000" kern="0" dirty="0" smtClean="0"/>
              <a:t> </a:t>
            </a:r>
          </a:p>
          <a:p>
            <a:pPr marL="266700" indent="-266700">
              <a:tabLst>
                <a:tab pos="3497263" algn="l"/>
                <a:tab pos="4125913" algn="l"/>
              </a:tabLst>
            </a:pPr>
            <a:r>
              <a:rPr lang="de-DE" sz="2000" kern="0" dirty="0" smtClean="0">
                <a:solidFill>
                  <a:srgbClr val="FF0000"/>
                </a:solidFill>
              </a:rPr>
              <a:t>Datenschutz „</a:t>
            </a:r>
            <a:r>
              <a:rPr lang="de-DE" sz="2000" kern="0" dirty="0" err="1" smtClean="0">
                <a:solidFill>
                  <a:srgbClr val="FF0000"/>
                </a:solidFill>
              </a:rPr>
              <a:t>by</a:t>
            </a:r>
            <a:r>
              <a:rPr lang="de-DE" sz="2000" kern="0" dirty="0" smtClean="0">
                <a:solidFill>
                  <a:srgbClr val="FF0000"/>
                </a:solidFill>
              </a:rPr>
              <a:t> design“</a:t>
            </a:r>
            <a:r>
              <a:rPr lang="de-DE" sz="2000" dirty="0" smtClean="0"/>
              <a:t> </a:t>
            </a:r>
            <a:r>
              <a:rPr lang="de-DE" sz="1000" dirty="0" smtClean="0"/>
              <a:t>(Art. 25(1</a:t>
            </a:r>
            <a:r>
              <a:rPr lang="de-DE" sz="1000" dirty="0"/>
              <a:t>) </a:t>
            </a:r>
            <a:r>
              <a:rPr lang="de-DE" sz="1000" dirty="0" smtClean="0"/>
              <a:t>DSGVO</a:t>
            </a:r>
            <a:r>
              <a:rPr lang="de-DE" sz="1000" dirty="0"/>
              <a:t>)</a:t>
            </a:r>
            <a:endParaRPr lang="de-DE" sz="1000" kern="0" dirty="0" smtClean="0">
              <a:solidFill>
                <a:srgbClr val="FF0000"/>
              </a:solidFill>
            </a:endParaRPr>
          </a:p>
          <a:p>
            <a:pPr marL="266700" indent="-266700">
              <a:tabLst>
                <a:tab pos="3497263" algn="l"/>
                <a:tab pos="4125913" algn="l"/>
              </a:tabLst>
            </a:pPr>
            <a:r>
              <a:rPr lang="de-DE" sz="2000" kern="0" dirty="0" smtClean="0"/>
              <a:t>Datenschutz </a:t>
            </a:r>
            <a:r>
              <a:rPr lang="de-DE" sz="2000" kern="0" dirty="0" smtClean="0">
                <a:solidFill>
                  <a:srgbClr val="FF0000"/>
                </a:solidFill>
              </a:rPr>
              <a:t>„</a:t>
            </a:r>
            <a:r>
              <a:rPr lang="de-DE" sz="2000" kern="0" dirty="0" err="1" smtClean="0">
                <a:solidFill>
                  <a:srgbClr val="FF0000"/>
                </a:solidFill>
              </a:rPr>
              <a:t>by</a:t>
            </a:r>
            <a:r>
              <a:rPr lang="de-DE" sz="2000" kern="0" dirty="0" smtClean="0">
                <a:solidFill>
                  <a:srgbClr val="FF0000"/>
                </a:solidFill>
              </a:rPr>
              <a:t> </a:t>
            </a:r>
            <a:r>
              <a:rPr lang="de-DE" sz="2000" kern="0" dirty="0" err="1" smtClean="0">
                <a:solidFill>
                  <a:srgbClr val="FF0000"/>
                </a:solidFill>
              </a:rPr>
              <a:t>default</a:t>
            </a:r>
            <a:r>
              <a:rPr lang="de-DE" sz="2000" kern="0" dirty="0" smtClean="0">
                <a:solidFill>
                  <a:srgbClr val="FF0000"/>
                </a:solidFill>
              </a:rPr>
              <a:t>“</a:t>
            </a:r>
            <a:r>
              <a:rPr lang="de-DE" sz="2000" dirty="0" smtClean="0"/>
              <a:t> </a:t>
            </a:r>
            <a:r>
              <a:rPr lang="de-DE" sz="1000" dirty="0" smtClean="0"/>
              <a:t>(Art. 25(2</a:t>
            </a:r>
            <a:r>
              <a:rPr lang="de-DE" sz="1000" dirty="0"/>
              <a:t>) </a:t>
            </a:r>
            <a:r>
              <a:rPr lang="de-DE" sz="1000" dirty="0" smtClean="0"/>
              <a:t>DSGVO</a:t>
            </a:r>
            <a:r>
              <a:rPr lang="de-DE" sz="1000" dirty="0"/>
              <a:t>)</a:t>
            </a:r>
            <a:endParaRPr lang="de-DE" sz="1000" kern="0" dirty="0" smtClean="0">
              <a:solidFill>
                <a:srgbClr val="FF0000"/>
              </a:solidFill>
            </a:endParaRPr>
          </a:p>
          <a:p>
            <a:pPr marL="266700" indent="-266700">
              <a:tabLst>
                <a:tab pos="3497263" algn="l"/>
                <a:tab pos="4125913" algn="l"/>
              </a:tabLst>
            </a:pPr>
            <a:r>
              <a:rPr lang="de-DE" sz="2000" kern="0" dirty="0" smtClean="0"/>
              <a:t>Sicherheit </a:t>
            </a:r>
            <a:r>
              <a:rPr lang="de-DE" sz="1000" kern="0" dirty="0" smtClean="0"/>
              <a:t>(Art. 32 DSGVO)</a:t>
            </a:r>
          </a:p>
          <a:p>
            <a:pPr marL="266700" indent="-266700">
              <a:tabLst>
                <a:tab pos="3497263" algn="l"/>
                <a:tab pos="4125913" algn="l"/>
              </a:tabLst>
            </a:pPr>
            <a:endParaRPr lang="de-DE" sz="1000" kern="0" dirty="0" smtClean="0"/>
          </a:p>
          <a:p>
            <a:pPr marL="266700" indent="-266700">
              <a:tabLst>
                <a:tab pos="3230563" algn="l"/>
                <a:tab pos="4125913" algn="l"/>
              </a:tabLst>
            </a:pPr>
            <a:r>
              <a:rPr lang="de-DE" sz="2000" kern="0" dirty="0" smtClean="0"/>
              <a:t>Datenschutz-Folgenabschätzung </a:t>
            </a:r>
            <a:br>
              <a:rPr lang="de-DE" sz="2000" kern="0" dirty="0" smtClean="0"/>
            </a:br>
            <a:r>
              <a:rPr lang="de-DE" sz="1000" dirty="0" smtClean="0"/>
              <a:t>(Art. 35 DSGVO – „Rechte und Freiheiten natürlicher Personen“)</a:t>
            </a:r>
          </a:p>
          <a:p>
            <a:pPr marL="266700" indent="-266700">
              <a:tabLst>
                <a:tab pos="3230563" algn="l"/>
                <a:tab pos="4125913" algn="l"/>
              </a:tabLst>
            </a:pPr>
            <a:endParaRPr lang="de-DE" sz="1000" dirty="0" smtClean="0"/>
          </a:p>
          <a:p>
            <a:pPr marL="266700" indent="-266700">
              <a:tabLst>
                <a:tab pos="3497263" algn="l"/>
                <a:tab pos="4125913" algn="l"/>
              </a:tabLst>
            </a:pPr>
            <a:r>
              <a:rPr lang="de-DE" sz="2000" kern="0" dirty="0" smtClean="0"/>
              <a:t>Zertifizierung</a:t>
            </a:r>
            <a:r>
              <a:rPr lang="de-DE" sz="2000" dirty="0" smtClean="0"/>
              <a:t> </a:t>
            </a:r>
            <a:r>
              <a:rPr lang="de-DE" sz="1000" dirty="0" smtClean="0"/>
              <a:t>(Art. </a:t>
            </a:r>
            <a:r>
              <a:rPr lang="de-DE" sz="1000" dirty="0"/>
              <a:t>42+43 </a:t>
            </a:r>
            <a:r>
              <a:rPr lang="de-DE" sz="1000" dirty="0" smtClean="0"/>
              <a:t>DSGVO)</a:t>
            </a:r>
          </a:p>
          <a:p>
            <a:pPr marL="266700" indent="-266700">
              <a:tabLst>
                <a:tab pos="3497263" algn="l"/>
                <a:tab pos="4125913" algn="l"/>
              </a:tabLst>
            </a:pPr>
            <a:endParaRPr lang="de-DE" sz="1000" kern="0" dirty="0" smtClean="0"/>
          </a:p>
          <a:p>
            <a:pPr marL="266700" indent="-266700">
              <a:tabLst>
                <a:tab pos="3497263" algn="l"/>
                <a:tab pos="4125913" algn="l"/>
              </a:tabLst>
            </a:pPr>
            <a:r>
              <a:rPr lang="de-DE" sz="2000" kern="0" dirty="0" smtClean="0">
                <a:solidFill>
                  <a:srgbClr val="FF0000"/>
                </a:solidFill>
              </a:rPr>
              <a:t>Bußgelder &amp; Sanktionen</a:t>
            </a:r>
            <a:r>
              <a:rPr lang="de-DE" sz="2000" dirty="0" smtClean="0"/>
              <a:t> </a:t>
            </a:r>
            <a:r>
              <a:rPr lang="de-DE" sz="1000" dirty="0" smtClean="0"/>
              <a:t>(Art. </a:t>
            </a:r>
            <a:r>
              <a:rPr lang="de-DE" sz="1000" dirty="0"/>
              <a:t>83+84 </a:t>
            </a:r>
            <a:r>
              <a:rPr lang="de-DE" sz="1000" dirty="0" smtClean="0"/>
              <a:t>DSGVO</a:t>
            </a:r>
            <a:r>
              <a:rPr lang="de-DE" sz="1000" dirty="0"/>
              <a:t>)</a:t>
            </a:r>
            <a:endParaRPr lang="de-DE" sz="1000" kern="0" dirty="0" smtClean="0"/>
          </a:p>
          <a:p>
            <a:pPr marL="0" indent="0">
              <a:buNone/>
              <a:tabLst>
                <a:tab pos="3497263" algn="l"/>
                <a:tab pos="4125913" algn="l"/>
              </a:tabLst>
            </a:pPr>
            <a:endParaRPr lang="de-DE" sz="2000" kern="0" dirty="0" smtClean="0">
              <a:solidFill>
                <a:srgbClr val="FF0000"/>
              </a:solidFill>
            </a:endParaRPr>
          </a:p>
        </p:txBody>
      </p:sp>
      <p:pic>
        <p:nvPicPr>
          <p:cNvPr id="11" name="Grafik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56343" y="1639010"/>
            <a:ext cx="3896468" cy="3027881"/>
          </a:xfrm>
          <a:prstGeom prst="rect">
            <a:avLst/>
          </a:prstGeom>
        </p:spPr>
      </p:pic>
      <p:sp>
        <p:nvSpPr>
          <p:cNvPr id="5" name="Foliennummernplatzhalter 4"/>
          <p:cNvSpPr>
            <a:spLocks noGrp="1"/>
          </p:cNvSpPr>
          <p:nvPr>
            <p:ph type="sldNum" sz="quarter" idx="11"/>
          </p:nvPr>
        </p:nvSpPr>
        <p:spPr/>
        <p:txBody>
          <a:bodyPr/>
          <a:lstStyle/>
          <a:p>
            <a:fld id="{2799152F-72EF-4A95-B7FE-5223A7D118F8}" type="slidenum">
              <a:rPr lang="de-DE" altLang="de-DE" smtClean="0"/>
              <a:pPr/>
              <a:t>4</a:t>
            </a:fld>
            <a:endParaRPr lang="de-DE" altLang="de-DE"/>
          </a:p>
        </p:txBody>
      </p:sp>
      <p:sp>
        <p:nvSpPr>
          <p:cNvPr id="7" name="Fußzeilenplatzhalter 6"/>
          <p:cNvSpPr>
            <a:spLocks noGrp="1"/>
          </p:cNvSpPr>
          <p:nvPr>
            <p:ph type="ftr" sz="quarter" idx="10"/>
          </p:nvPr>
        </p:nvSpPr>
        <p:spPr/>
        <p:txBody>
          <a:bodyPr/>
          <a:lstStyle/>
          <a:p>
            <a:r>
              <a:rPr lang="de-DE" altLang="de-DE" smtClean="0"/>
              <a:t>Informationsveranstaltung zur EU-Datenschutz-Grundverordnung</a:t>
            </a:r>
            <a:endParaRPr lang="de-DE" altLang="de-DE"/>
          </a:p>
        </p:txBody>
      </p:sp>
    </p:spTree>
    <p:extLst>
      <p:ext uri="{BB962C8B-B14F-4D97-AF65-F5344CB8AC3E}">
        <p14:creationId xmlns:p14="http://schemas.microsoft.com/office/powerpoint/2010/main" val="34368848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de-DE" i="0" dirty="0" smtClean="0"/>
              <a:t>II. Anwendbares Recht</a:t>
            </a:r>
            <a:endParaRPr lang="de-DE" i="0" dirty="0"/>
          </a:p>
        </p:txBody>
      </p:sp>
      <p:sp>
        <p:nvSpPr>
          <p:cNvPr id="3" name="Inhaltsplatzhalter 2"/>
          <p:cNvSpPr>
            <a:spLocks noGrp="1"/>
          </p:cNvSpPr>
          <p:nvPr>
            <p:ph sz="half" idx="1"/>
          </p:nvPr>
        </p:nvSpPr>
        <p:spPr/>
        <p:txBody>
          <a:bodyPr/>
          <a:lstStyle/>
          <a:p>
            <a:r>
              <a:rPr lang="de-DE" sz="2000" b="1" dirty="0" smtClean="0"/>
              <a:t>Privatwirtschaftliche Stellen</a:t>
            </a:r>
          </a:p>
          <a:p>
            <a:pPr>
              <a:buNone/>
            </a:pPr>
            <a:endParaRPr lang="de-DE" sz="2000" b="1" dirty="0" smtClean="0"/>
          </a:p>
          <a:p>
            <a:pPr>
              <a:buFontTx/>
              <a:buChar char="-"/>
            </a:pPr>
            <a:endParaRPr lang="de-DE" sz="2000" dirty="0" smtClean="0"/>
          </a:p>
          <a:p>
            <a:pPr>
              <a:buFontTx/>
              <a:buChar char="-"/>
            </a:pPr>
            <a:r>
              <a:rPr lang="de-DE" sz="2000" dirty="0" smtClean="0"/>
              <a:t>Datenschutz-Grundverordnung (DSGVO)</a:t>
            </a:r>
          </a:p>
          <a:p>
            <a:pPr>
              <a:buFontTx/>
              <a:buChar char="-"/>
            </a:pPr>
            <a:r>
              <a:rPr lang="de-DE" sz="2000" dirty="0" smtClean="0"/>
              <a:t>Bundesdatenschutzgesetz (BDSG)</a:t>
            </a:r>
          </a:p>
          <a:p>
            <a:pPr>
              <a:buFontTx/>
              <a:buChar char="-"/>
            </a:pPr>
            <a:r>
              <a:rPr lang="de-DE" sz="2000" dirty="0" smtClean="0"/>
              <a:t>Spezielle Rechtsnormen</a:t>
            </a:r>
            <a:endParaRPr lang="de-DE" sz="2000" dirty="0"/>
          </a:p>
        </p:txBody>
      </p:sp>
      <p:sp>
        <p:nvSpPr>
          <p:cNvPr id="4" name="Inhaltsplatzhalter 3"/>
          <p:cNvSpPr>
            <a:spLocks noGrp="1"/>
          </p:cNvSpPr>
          <p:nvPr>
            <p:ph sz="half" idx="2"/>
          </p:nvPr>
        </p:nvSpPr>
        <p:spPr/>
        <p:txBody>
          <a:bodyPr/>
          <a:lstStyle/>
          <a:p>
            <a:r>
              <a:rPr lang="de-DE" sz="2000" b="1" dirty="0" smtClean="0"/>
              <a:t>Öffentliche Stellen</a:t>
            </a:r>
          </a:p>
          <a:p>
            <a:pPr>
              <a:buNone/>
            </a:pPr>
            <a:endParaRPr lang="de-DE" sz="2000" b="1" dirty="0" smtClean="0"/>
          </a:p>
          <a:p>
            <a:pPr>
              <a:buFontTx/>
              <a:buChar char="-"/>
            </a:pPr>
            <a:endParaRPr lang="de-DE" sz="2000" dirty="0" smtClean="0"/>
          </a:p>
          <a:p>
            <a:pPr>
              <a:buFontTx/>
              <a:buChar char="-"/>
            </a:pPr>
            <a:r>
              <a:rPr lang="de-DE" sz="2000" dirty="0" smtClean="0"/>
              <a:t>DSGVO</a:t>
            </a:r>
          </a:p>
          <a:p>
            <a:pPr>
              <a:buFontTx/>
              <a:buChar char="-"/>
            </a:pPr>
            <a:r>
              <a:rPr lang="de-DE" sz="2000" dirty="0" smtClean="0"/>
              <a:t>Landesdatenschutzgesetz (LDSG) – </a:t>
            </a:r>
            <a:r>
              <a:rPr lang="de-DE" sz="2000" dirty="0" err="1" smtClean="0"/>
              <a:t>GVBl</a:t>
            </a:r>
            <a:r>
              <a:rPr lang="de-DE" sz="2000" dirty="0" smtClean="0"/>
              <a:t>. v. 17.05.2018, S. 161 ff.</a:t>
            </a:r>
          </a:p>
          <a:p>
            <a:pPr>
              <a:buFontTx/>
              <a:buChar char="-"/>
            </a:pPr>
            <a:r>
              <a:rPr lang="de-DE" sz="2000" dirty="0" smtClean="0"/>
              <a:t>Spezielle Rechtsnormen</a:t>
            </a:r>
            <a:endParaRPr lang="de-DE" sz="2000" dirty="0"/>
          </a:p>
        </p:txBody>
      </p:sp>
      <p:sp>
        <p:nvSpPr>
          <p:cNvPr id="5" name="Fußzeilenplatzhalter 4"/>
          <p:cNvSpPr>
            <a:spLocks noGrp="1"/>
          </p:cNvSpPr>
          <p:nvPr>
            <p:ph type="ftr" sz="quarter" idx="10"/>
          </p:nvPr>
        </p:nvSpPr>
        <p:spPr/>
        <p:txBody>
          <a:bodyPr/>
          <a:lstStyle/>
          <a:p>
            <a:r>
              <a:rPr lang="de-DE" altLang="de-DE" smtClean="0"/>
              <a:t>Informationsveranstaltung zur EU-Datenschutz-Grundverordnung</a:t>
            </a:r>
            <a:endParaRPr lang="de-DE" altLang="de-DE"/>
          </a:p>
        </p:txBody>
      </p:sp>
      <p:sp>
        <p:nvSpPr>
          <p:cNvPr id="6" name="Foliennummernplatzhalter 5"/>
          <p:cNvSpPr>
            <a:spLocks noGrp="1"/>
          </p:cNvSpPr>
          <p:nvPr>
            <p:ph type="sldNum" sz="quarter" idx="11"/>
          </p:nvPr>
        </p:nvSpPr>
        <p:spPr/>
        <p:txBody>
          <a:bodyPr/>
          <a:lstStyle/>
          <a:p>
            <a:fld id="{50DCD29C-5607-4A3C-ACF6-D2D5AA4A8B3C}" type="slidenum">
              <a:rPr lang="de-DE" altLang="de-DE" smtClean="0"/>
              <a:pPr/>
              <a:t>5</a:t>
            </a:fld>
            <a:endParaRPr lang="de-DE" altLang="de-DE"/>
          </a:p>
        </p:txBody>
      </p:sp>
    </p:spTree>
  </p:cSld>
  <p:clrMapOvr>
    <a:masterClrMapping/>
  </p:clrMapOvr>
  <p:transition>
    <p:fade thruBlk="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de-DE" i="0" dirty="0" smtClean="0"/>
              <a:t>III. Was ist neu? (Auswahl)</a:t>
            </a:r>
            <a:endParaRPr lang="de-DE" i="0" dirty="0"/>
          </a:p>
        </p:txBody>
      </p:sp>
      <p:sp>
        <p:nvSpPr>
          <p:cNvPr id="3" name="Inhaltsplatzhalter 2"/>
          <p:cNvSpPr>
            <a:spLocks noGrp="1"/>
          </p:cNvSpPr>
          <p:nvPr>
            <p:ph sz="half" idx="1"/>
          </p:nvPr>
        </p:nvSpPr>
        <p:spPr/>
        <p:txBody>
          <a:bodyPr/>
          <a:lstStyle/>
          <a:p>
            <a:r>
              <a:rPr lang="de-DE" sz="2000" b="1" dirty="0" smtClean="0"/>
              <a:t>Auch bisher bestanden z.B. Anforderungen zu:</a:t>
            </a:r>
          </a:p>
          <a:p>
            <a:pPr>
              <a:buFontTx/>
              <a:buChar char="-"/>
            </a:pPr>
            <a:r>
              <a:rPr lang="de-DE" sz="2000" dirty="0" smtClean="0"/>
              <a:t>Bestellung von Datenschutzbeauftragten</a:t>
            </a:r>
          </a:p>
          <a:p>
            <a:pPr>
              <a:buFontTx/>
              <a:buChar char="-"/>
            </a:pPr>
            <a:r>
              <a:rPr lang="de-DE" sz="2000" dirty="0" smtClean="0"/>
              <a:t>Verarbeitungsverzeichnisse</a:t>
            </a:r>
          </a:p>
          <a:p>
            <a:pPr>
              <a:buFontTx/>
              <a:buChar char="-"/>
            </a:pPr>
            <a:r>
              <a:rPr lang="de-DE" sz="2000" dirty="0" smtClean="0"/>
              <a:t>Rechte betroffener Personen</a:t>
            </a:r>
          </a:p>
          <a:p>
            <a:pPr>
              <a:buFontTx/>
              <a:buChar char="-"/>
            </a:pPr>
            <a:r>
              <a:rPr lang="de-DE" sz="2000" dirty="0" smtClean="0"/>
              <a:t>Technisch-organisatorische Maßnahmen</a:t>
            </a:r>
          </a:p>
          <a:p>
            <a:pPr>
              <a:buFontTx/>
              <a:buChar char="-"/>
            </a:pPr>
            <a:r>
              <a:rPr lang="de-DE" sz="2000" dirty="0" smtClean="0"/>
              <a:t>Vorabkontrolle</a:t>
            </a:r>
          </a:p>
          <a:p>
            <a:pPr>
              <a:buFontTx/>
              <a:buChar char="-"/>
            </a:pPr>
            <a:r>
              <a:rPr lang="de-DE" sz="2000" dirty="0" smtClean="0"/>
              <a:t>Abschluss von Verträgen zur Auftragsdatenverarbeitung</a:t>
            </a:r>
          </a:p>
          <a:p>
            <a:pPr>
              <a:buFontTx/>
              <a:buChar char="-"/>
            </a:pPr>
            <a:r>
              <a:rPr lang="de-DE" sz="2000" dirty="0" smtClean="0"/>
              <a:t>Beschäftigtendatenschutz</a:t>
            </a:r>
          </a:p>
          <a:p>
            <a:pPr>
              <a:buFontTx/>
              <a:buChar char="-"/>
            </a:pPr>
            <a:r>
              <a:rPr lang="de-DE" sz="2000" dirty="0" smtClean="0"/>
              <a:t>Werbung/Marketing</a:t>
            </a:r>
          </a:p>
          <a:p>
            <a:pPr>
              <a:buFontTx/>
              <a:buChar char="-"/>
            </a:pPr>
            <a:r>
              <a:rPr lang="de-DE" sz="2000" dirty="0" smtClean="0"/>
              <a:t>Bußgeldrechtliche Haftung</a:t>
            </a:r>
          </a:p>
          <a:p>
            <a:endParaRPr lang="de-DE" sz="2000" dirty="0"/>
          </a:p>
        </p:txBody>
      </p:sp>
      <p:sp>
        <p:nvSpPr>
          <p:cNvPr id="4" name="Inhaltsplatzhalter 3"/>
          <p:cNvSpPr>
            <a:spLocks noGrp="1"/>
          </p:cNvSpPr>
          <p:nvPr>
            <p:ph sz="half" idx="2"/>
          </p:nvPr>
        </p:nvSpPr>
        <p:spPr/>
        <p:txBody>
          <a:bodyPr/>
          <a:lstStyle/>
          <a:p>
            <a:r>
              <a:rPr lang="de-DE" sz="2000" b="1" dirty="0" smtClean="0"/>
              <a:t>Die Neuerungen betreffen z.B. folgende Punkte:</a:t>
            </a:r>
            <a:endParaRPr lang="de-DE" sz="2000" dirty="0" smtClean="0"/>
          </a:p>
          <a:p>
            <a:pPr>
              <a:buFontTx/>
              <a:buChar char="-"/>
            </a:pPr>
            <a:r>
              <a:rPr lang="de-DE" sz="2000" dirty="0" smtClean="0"/>
              <a:t>Rechenschaftspflicht</a:t>
            </a:r>
          </a:p>
          <a:p>
            <a:pPr>
              <a:buFontTx/>
              <a:buChar char="-"/>
            </a:pPr>
            <a:r>
              <a:rPr lang="de-DE" sz="2000" dirty="0" smtClean="0"/>
              <a:t>Ausweitung der Haftung von </a:t>
            </a:r>
            <a:r>
              <a:rPr lang="de-DE" sz="2000" dirty="0" err="1" smtClean="0"/>
              <a:t>Auftragsverarbeitern</a:t>
            </a:r>
            <a:endParaRPr lang="de-DE" sz="2000" dirty="0" smtClean="0"/>
          </a:p>
          <a:p>
            <a:pPr>
              <a:buFontTx/>
              <a:buChar char="-"/>
            </a:pPr>
            <a:r>
              <a:rPr lang="de-DE" sz="2000" dirty="0" smtClean="0"/>
              <a:t>Höhere Bußgeldrahmen</a:t>
            </a:r>
          </a:p>
          <a:p>
            <a:pPr>
              <a:buFontTx/>
              <a:buChar char="-"/>
            </a:pPr>
            <a:r>
              <a:rPr lang="de-DE" sz="2000" dirty="0" smtClean="0"/>
              <a:t>Verpflichtende Benennung von Datenschutzbeauftragten für öffentliche Stellen</a:t>
            </a:r>
          </a:p>
          <a:p>
            <a:pPr>
              <a:buFontTx/>
              <a:buChar char="-"/>
            </a:pPr>
            <a:r>
              <a:rPr lang="de-DE" sz="2000" dirty="0" smtClean="0"/>
              <a:t>Erstellung von Verfahrensverzeichnissen durch </a:t>
            </a:r>
            <a:r>
              <a:rPr lang="de-DE" sz="2000" dirty="0" err="1" smtClean="0"/>
              <a:t>Auftragsverarbeiter</a:t>
            </a:r>
            <a:endParaRPr lang="de-DE" sz="2000" dirty="0" smtClean="0"/>
          </a:p>
          <a:p>
            <a:pPr>
              <a:buFontTx/>
              <a:buChar char="-"/>
            </a:pPr>
            <a:r>
              <a:rPr lang="de-DE" sz="2000" dirty="0" smtClean="0"/>
              <a:t>Informationspflichten</a:t>
            </a:r>
          </a:p>
          <a:p>
            <a:pPr>
              <a:buFontTx/>
              <a:buChar char="-"/>
            </a:pPr>
            <a:r>
              <a:rPr lang="de-DE" sz="2000" dirty="0" smtClean="0"/>
              <a:t>Erweitertes Auskunftsrecht</a:t>
            </a:r>
            <a:endParaRPr lang="de-DE" sz="2000" dirty="0"/>
          </a:p>
        </p:txBody>
      </p:sp>
      <p:sp>
        <p:nvSpPr>
          <p:cNvPr id="5" name="Fußzeilenplatzhalter 4"/>
          <p:cNvSpPr>
            <a:spLocks noGrp="1"/>
          </p:cNvSpPr>
          <p:nvPr>
            <p:ph type="ftr" sz="quarter" idx="10"/>
          </p:nvPr>
        </p:nvSpPr>
        <p:spPr/>
        <p:txBody>
          <a:bodyPr/>
          <a:lstStyle/>
          <a:p>
            <a:r>
              <a:rPr lang="de-DE" altLang="de-DE" smtClean="0"/>
              <a:t>Informationsveranstaltung zur EU-Datenschutz-Grundverordnung</a:t>
            </a:r>
            <a:endParaRPr lang="de-DE" altLang="de-DE"/>
          </a:p>
        </p:txBody>
      </p:sp>
      <p:sp>
        <p:nvSpPr>
          <p:cNvPr id="6" name="Foliennummernplatzhalter 5"/>
          <p:cNvSpPr>
            <a:spLocks noGrp="1"/>
          </p:cNvSpPr>
          <p:nvPr>
            <p:ph type="sldNum" sz="quarter" idx="11"/>
          </p:nvPr>
        </p:nvSpPr>
        <p:spPr/>
        <p:txBody>
          <a:bodyPr/>
          <a:lstStyle/>
          <a:p>
            <a:fld id="{50DCD29C-5607-4A3C-ACF6-D2D5AA4A8B3C}" type="slidenum">
              <a:rPr lang="de-DE" altLang="de-DE" smtClean="0"/>
              <a:pPr/>
              <a:t>6</a:t>
            </a:fld>
            <a:endParaRPr lang="de-DE" altLang="de-DE"/>
          </a:p>
        </p:txBody>
      </p:sp>
    </p:spTree>
  </p:cSld>
  <p:clrMapOvr>
    <a:masterClrMapping/>
  </p:clrMapOvr>
  <p:transition>
    <p:fade thruBlk="1"/>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de-DE" i="0" dirty="0" smtClean="0"/>
              <a:t>IV. Wichtige Punkte</a:t>
            </a:r>
            <a:br>
              <a:rPr lang="de-DE" i="0" dirty="0" smtClean="0"/>
            </a:br>
            <a:r>
              <a:rPr lang="de-DE" i="0" dirty="0" smtClean="0"/>
              <a:t> </a:t>
            </a:r>
            <a:r>
              <a:rPr lang="de-DE" sz="2000" i="0" dirty="0"/>
              <a:t>Allgemeine Grundsätze, Art. 5 DSGVO</a:t>
            </a:r>
            <a:endParaRPr lang="de-DE" sz="2000" dirty="0"/>
          </a:p>
        </p:txBody>
      </p:sp>
      <p:sp>
        <p:nvSpPr>
          <p:cNvPr id="3" name="Inhaltsplatzhalter 2"/>
          <p:cNvSpPr>
            <a:spLocks noGrp="1"/>
          </p:cNvSpPr>
          <p:nvPr>
            <p:ph idx="1"/>
          </p:nvPr>
        </p:nvSpPr>
        <p:spPr/>
        <p:txBody>
          <a:bodyPr/>
          <a:lstStyle/>
          <a:p>
            <a:pPr lvl="0"/>
            <a:r>
              <a:rPr lang="de-DE" sz="2000" b="1" dirty="0"/>
              <a:t>Rechtmäßigkeit, Verarbeitung nach Treu und Glauben, </a:t>
            </a:r>
            <a:r>
              <a:rPr lang="de-DE" sz="2000" b="1" dirty="0" smtClean="0"/>
              <a:t>Transparenz </a:t>
            </a:r>
            <a:r>
              <a:rPr lang="de-DE" sz="2000" dirty="0" smtClean="0"/>
              <a:t>(→ Rechtsgrundlagen, Nachvollziehbarkeit)</a:t>
            </a:r>
            <a:endParaRPr lang="de-DE" sz="2000" b="1" dirty="0"/>
          </a:p>
          <a:p>
            <a:pPr marL="0" lvl="0" indent="0">
              <a:buNone/>
            </a:pPr>
            <a:endParaRPr lang="de-DE" sz="800" dirty="0"/>
          </a:p>
          <a:p>
            <a:pPr lvl="0"/>
            <a:r>
              <a:rPr lang="de-DE" sz="2000" b="1" dirty="0" smtClean="0"/>
              <a:t>Zweckbindung</a:t>
            </a:r>
            <a:r>
              <a:rPr lang="de-DE" sz="2000" dirty="0" smtClean="0"/>
              <a:t> (→ festgelegte</a:t>
            </a:r>
            <a:r>
              <a:rPr lang="de-DE" sz="2000" dirty="0"/>
              <a:t>, eindeutige </a:t>
            </a:r>
            <a:r>
              <a:rPr lang="de-DE" sz="2000" dirty="0" smtClean="0"/>
              <a:t>und </a:t>
            </a:r>
            <a:r>
              <a:rPr lang="de-DE" sz="2000" dirty="0"/>
              <a:t>legitime </a:t>
            </a:r>
            <a:r>
              <a:rPr lang="de-DE" sz="2000" dirty="0" smtClean="0"/>
              <a:t>Zwecke)</a:t>
            </a:r>
            <a:endParaRPr lang="de-DE" sz="2000" dirty="0"/>
          </a:p>
          <a:p>
            <a:pPr marL="0" lvl="0" indent="0">
              <a:buNone/>
            </a:pPr>
            <a:endParaRPr lang="de-DE" sz="800" dirty="0"/>
          </a:p>
          <a:p>
            <a:pPr lvl="0"/>
            <a:r>
              <a:rPr lang="de-DE" sz="2000" b="1" dirty="0" smtClean="0"/>
              <a:t>Datenminimierung</a:t>
            </a:r>
            <a:r>
              <a:rPr lang="de-DE" sz="2000" dirty="0" smtClean="0"/>
              <a:t> (→ Begrenzung durch Zwecksetzung)</a:t>
            </a:r>
            <a:endParaRPr lang="de-DE" sz="2000" dirty="0"/>
          </a:p>
          <a:p>
            <a:pPr marL="0" lvl="0" indent="0">
              <a:buNone/>
            </a:pPr>
            <a:endParaRPr lang="de-DE" sz="800" dirty="0"/>
          </a:p>
          <a:p>
            <a:pPr lvl="0"/>
            <a:r>
              <a:rPr lang="de-DE" sz="2000" b="1" dirty="0"/>
              <a:t>Richtigkeit</a:t>
            </a:r>
            <a:r>
              <a:rPr lang="de-DE" sz="2000" dirty="0"/>
              <a:t> </a:t>
            </a:r>
            <a:r>
              <a:rPr lang="de-DE" sz="2000" dirty="0" smtClean="0"/>
              <a:t>(→ Berichtigung/Löschung personenbezogener Daten)</a:t>
            </a:r>
            <a:endParaRPr lang="de-DE" sz="2000" dirty="0"/>
          </a:p>
          <a:p>
            <a:pPr marL="0" lvl="0" indent="0">
              <a:buNone/>
            </a:pPr>
            <a:endParaRPr lang="de-DE" sz="800" dirty="0"/>
          </a:p>
          <a:p>
            <a:pPr lvl="0"/>
            <a:r>
              <a:rPr lang="de-DE" sz="2000" b="1" dirty="0"/>
              <a:t>Speicherbegrenzung</a:t>
            </a:r>
            <a:r>
              <a:rPr lang="de-DE" sz="2000" dirty="0"/>
              <a:t> </a:t>
            </a:r>
            <a:r>
              <a:rPr lang="de-DE" sz="2000" dirty="0" smtClean="0"/>
              <a:t>(→ Erforderlichkeit)</a:t>
            </a:r>
            <a:endParaRPr lang="de-DE" sz="2000" dirty="0"/>
          </a:p>
          <a:p>
            <a:pPr marL="0" lvl="0" indent="0">
              <a:buNone/>
            </a:pPr>
            <a:endParaRPr lang="de-DE" sz="800" dirty="0"/>
          </a:p>
          <a:p>
            <a:pPr lvl="0"/>
            <a:r>
              <a:rPr lang="de-DE" sz="2000" b="1" dirty="0"/>
              <a:t>Integrität und </a:t>
            </a:r>
            <a:r>
              <a:rPr lang="de-DE" sz="2000" b="1" dirty="0" smtClean="0"/>
              <a:t>Vertraulichkeit </a:t>
            </a:r>
            <a:r>
              <a:rPr lang="de-DE" sz="2000" dirty="0" smtClean="0"/>
              <a:t>(→ technisch-organisatorische Maßnahmen)</a:t>
            </a:r>
            <a:endParaRPr lang="de-DE" sz="2000" dirty="0"/>
          </a:p>
          <a:p>
            <a:pPr marL="0" lvl="0" indent="0">
              <a:buNone/>
            </a:pPr>
            <a:endParaRPr lang="de-DE" sz="800" dirty="0"/>
          </a:p>
          <a:p>
            <a:pPr lvl="0"/>
            <a:r>
              <a:rPr lang="de-DE" sz="2000" b="1" dirty="0"/>
              <a:t>Rechenschaftspflicht</a:t>
            </a:r>
            <a:r>
              <a:rPr lang="de-DE" sz="2000" dirty="0"/>
              <a:t> </a:t>
            </a:r>
            <a:r>
              <a:rPr lang="de-DE" sz="2000" dirty="0" smtClean="0"/>
              <a:t>(→ Dokumentationspflicht)</a:t>
            </a:r>
            <a:endParaRPr lang="de-DE" sz="2000" dirty="0"/>
          </a:p>
        </p:txBody>
      </p:sp>
      <p:sp>
        <p:nvSpPr>
          <p:cNvPr id="6" name="Foliennummernplatzhalter 5"/>
          <p:cNvSpPr>
            <a:spLocks noGrp="1"/>
          </p:cNvSpPr>
          <p:nvPr>
            <p:ph type="sldNum" sz="quarter" idx="11"/>
          </p:nvPr>
        </p:nvSpPr>
        <p:spPr/>
        <p:txBody>
          <a:bodyPr/>
          <a:lstStyle/>
          <a:p>
            <a:fld id="{2799152F-72EF-4A95-B7FE-5223A7D118F8}" type="slidenum">
              <a:rPr lang="de-DE" altLang="de-DE" smtClean="0"/>
              <a:pPr/>
              <a:t>7</a:t>
            </a:fld>
            <a:endParaRPr lang="de-DE" altLang="de-DE"/>
          </a:p>
        </p:txBody>
      </p:sp>
      <p:sp>
        <p:nvSpPr>
          <p:cNvPr id="7" name="Fußzeilenplatzhalter 6"/>
          <p:cNvSpPr>
            <a:spLocks noGrp="1"/>
          </p:cNvSpPr>
          <p:nvPr>
            <p:ph type="ftr" sz="quarter" idx="10"/>
          </p:nvPr>
        </p:nvSpPr>
        <p:spPr/>
        <p:txBody>
          <a:bodyPr/>
          <a:lstStyle/>
          <a:p>
            <a:r>
              <a:rPr lang="de-DE" altLang="de-DE" smtClean="0"/>
              <a:t>Informationsveranstaltung zur EU-Datenschutz-Grundverordnung</a:t>
            </a:r>
            <a:endParaRPr lang="de-DE" altLang="de-DE" dirty="0"/>
          </a:p>
        </p:txBody>
      </p:sp>
    </p:spTree>
    <p:extLst>
      <p:ext uri="{BB962C8B-B14F-4D97-AF65-F5344CB8AC3E}">
        <p14:creationId xmlns:p14="http://schemas.microsoft.com/office/powerpoint/2010/main" val="298156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de-DE" i="0" dirty="0" smtClean="0"/>
              <a:t>IV. Wichtige Punkte (Auswahl)</a:t>
            </a:r>
            <a:endParaRPr lang="de-DE" i="0" dirty="0"/>
          </a:p>
        </p:txBody>
      </p:sp>
      <p:sp>
        <p:nvSpPr>
          <p:cNvPr id="3" name="Inhaltsplatzhalter 2"/>
          <p:cNvSpPr>
            <a:spLocks noGrp="1"/>
          </p:cNvSpPr>
          <p:nvPr>
            <p:ph idx="1"/>
          </p:nvPr>
        </p:nvSpPr>
        <p:spPr/>
        <p:txBody>
          <a:bodyPr/>
          <a:lstStyle/>
          <a:p>
            <a:r>
              <a:rPr lang="de-DE" sz="2000" b="1" dirty="0" smtClean="0"/>
              <a:t>Wer ist verantwortlich?</a:t>
            </a:r>
          </a:p>
          <a:p>
            <a:pPr marL="0" indent="0">
              <a:buNone/>
            </a:pPr>
            <a:endParaRPr lang="de-DE" sz="2000" dirty="0"/>
          </a:p>
          <a:p>
            <a:pPr marL="0" indent="0">
              <a:buNone/>
            </a:pPr>
            <a:r>
              <a:rPr lang="de-DE" sz="2000" dirty="0" smtClean="0"/>
              <a:t>→ „</a:t>
            </a:r>
            <a:r>
              <a:rPr lang="de-DE" sz="2000" dirty="0" smtClean="0">
                <a:solidFill>
                  <a:srgbClr val="FF0000"/>
                </a:solidFill>
              </a:rPr>
              <a:t>Verantwortlicher</a:t>
            </a:r>
            <a:r>
              <a:rPr lang="de-DE" sz="2000" dirty="0" smtClean="0"/>
              <a:t> ist die natürliche oder juristische Person, Behörde, Einrichtung oder andere Stelle, die allein oder gemeinsam mit anderen über die Zwecke und Mittel der Verarbeitung personenbezogener Daten entscheidet“ (Art. 4 Nr. 7 DSGVO).</a:t>
            </a:r>
          </a:p>
          <a:p>
            <a:pPr marL="0" indent="0">
              <a:buNone/>
            </a:pPr>
            <a:endParaRPr lang="de-DE" sz="2000" dirty="0"/>
          </a:p>
          <a:p>
            <a:pPr marL="0" indent="0">
              <a:buNone/>
            </a:pPr>
            <a:r>
              <a:rPr lang="de-DE" sz="2000" dirty="0" smtClean="0"/>
              <a:t>→ Bsp.: Verein, Verband</a:t>
            </a:r>
          </a:p>
          <a:p>
            <a:pPr marL="0" indent="0">
              <a:buNone/>
            </a:pPr>
            <a:endParaRPr lang="de-DE" sz="2000" dirty="0"/>
          </a:p>
          <a:p>
            <a:pPr marL="0" indent="0">
              <a:buNone/>
            </a:pPr>
            <a:r>
              <a:rPr lang="de-DE" sz="2000" dirty="0" smtClean="0"/>
              <a:t>→ Verantwortung für Einhaltung sämtlicher Vorgaben der Datenschutz-Grundverordnung (rechtlich und technisch-organisatorisch) – Art. 24 DSGVO</a:t>
            </a:r>
          </a:p>
          <a:p>
            <a:pPr marL="0" indent="0">
              <a:buNone/>
            </a:pPr>
            <a:endParaRPr lang="de-DE" sz="2000" dirty="0" smtClean="0"/>
          </a:p>
          <a:p>
            <a:pPr marL="0" indent="0">
              <a:buNone/>
            </a:pPr>
            <a:endParaRPr lang="de-DE" sz="2000" dirty="0" smtClean="0"/>
          </a:p>
          <a:p>
            <a:pPr>
              <a:buFontTx/>
              <a:buChar char="-"/>
            </a:pPr>
            <a:endParaRPr lang="de-DE" dirty="0"/>
          </a:p>
        </p:txBody>
      </p:sp>
      <p:sp>
        <p:nvSpPr>
          <p:cNvPr id="4" name="Fußzeilenplatzhalter 3"/>
          <p:cNvSpPr>
            <a:spLocks noGrp="1"/>
          </p:cNvSpPr>
          <p:nvPr>
            <p:ph type="ftr" sz="quarter" idx="10"/>
          </p:nvPr>
        </p:nvSpPr>
        <p:spPr/>
        <p:txBody>
          <a:bodyPr/>
          <a:lstStyle/>
          <a:p>
            <a:r>
              <a:rPr lang="de-DE" altLang="de-DE" smtClean="0"/>
              <a:t>Informationsveranstaltung zur EU-Datenschutz-Grundverordnung</a:t>
            </a:r>
            <a:endParaRPr lang="de-DE" altLang="de-DE"/>
          </a:p>
        </p:txBody>
      </p:sp>
      <p:sp>
        <p:nvSpPr>
          <p:cNvPr id="5" name="Foliennummernplatzhalter 4"/>
          <p:cNvSpPr>
            <a:spLocks noGrp="1"/>
          </p:cNvSpPr>
          <p:nvPr>
            <p:ph type="sldNum" sz="quarter" idx="11"/>
          </p:nvPr>
        </p:nvSpPr>
        <p:spPr/>
        <p:txBody>
          <a:bodyPr/>
          <a:lstStyle/>
          <a:p>
            <a:fld id="{2799152F-72EF-4A95-B7FE-5223A7D118F8}" type="slidenum">
              <a:rPr lang="de-DE" altLang="de-DE" smtClean="0"/>
              <a:pPr/>
              <a:t>8</a:t>
            </a:fld>
            <a:endParaRPr lang="de-DE" altLang="de-DE"/>
          </a:p>
        </p:txBody>
      </p:sp>
    </p:spTree>
    <p:extLst>
      <p:ext uri="{BB962C8B-B14F-4D97-AF65-F5344CB8AC3E}">
        <p14:creationId xmlns:p14="http://schemas.microsoft.com/office/powerpoint/2010/main" val="137960547"/>
      </p:ext>
    </p:extLst>
  </p:cSld>
  <p:clrMapOvr>
    <a:masterClrMapping/>
  </p:clrMapOvr>
  <p:transition>
    <p:fade thruBlk="1"/>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de-DE" i="0" dirty="0" smtClean="0"/>
              <a:t>IV. Wichtige Punkte (Auswahl)</a:t>
            </a:r>
            <a:endParaRPr lang="de-DE" i="0" dirty="0"/>
          </a:p>
        </p:txBody>
      </p:sp>
      <p:sp>
        <p:nvSpPr>
          <p:cNvPr id="3" name="Inhaltsplatzhalter 2"/>
          <p:cNvSpPr>
            <a:spLocks noGrp="1"/>
          </p:cNvSpPr>
          <p:nvPr>
            <p:ph idx="1"/>
          </p:nvPr>
        </p:nvSpPr>
        <p:spPr/>
        <p:txBody>
          <a:bodyPr/>
          <a:lstStyle/>
          <a:p>
            <a:r>
              <a:rPr lang="de-DE" sz="2000" b="1" dirty="0" smtClean="0"/>
              <a:t>Benennung von Datenschutzbeauftragten (DSB)</a:t>
            </a:r>
            <a:endParaRPr lang="de-DE" sz="2000" dirty="0" smtClean="0"/>
          </a:p>
          <a:p>
            <a:pPr>
              <a:buFontTx/>
              <a:buChar char="-"/>
            </a:pPr>
            <a:r>
              <a:rPr lang="de-DE" sz="2000" dirty="0" smtClean="0"/>
              <a:t>§ 38 Abs. 1 BDSG (mindestens 10 Personen werden ständig mit der automatisierten Verarbeitung personenbezogener Daten beschäftigt)</a:t>
            </a:r>
          </a:p>
          <a:p>
            <a:pPr>
              <a:buFontTx/>
              <a:buChar char="-"/>
            </a:pPr>
            <a:r>
              <a:rPr lang="de-DE" sz="2000" dirty="0" smtClean="0"/>
              <a:t>Vereinsvorstand wird nicht mitgezählt; Es ist kein besonderer „Beschäftigungsstatus“ erforderlich, d.h. insbesondere ehrenamtlich Tätige sind zu berücksichtigen.</a:t>
            </a:r>
          </a:p>
          <a:p>
            <a:pPr>
              <a:buFontTx/>
              <a:buChar char="-"/>
            </a:pPr>
            <a:r>
              <a:rPr lang="de-DE" sz="2000" dirty="0" smtClean="0"/>
              <a:t>Auswahl anhand beruflicher Qualifikation und Fachwissen im Bereich des Datenschutzrechts und der Datenschutzpraxis</a:t>
            </a:r>
          </a:p>
          <a:p>
            <a:pPr>
              <a:buFontTx/>
              <a:buChar char="-"/>
            </a:pPr>
            <a:r>
              <a:rPr lang="de-DE" sz="2000" dirty="0" smtClean="0"/>
              <a:t>Kein Interessenkonflikt/Weisungsfreiheit</a:t>
            </a:r>
          </a:p>
          <a:p>
            <a:pPr>
              <a:buFontTx/>
              <a:buChar char="-"/>
            </a:pPr>
            <a:r>
              <a:rPr lang="de-DE" sz="2000" dirty="0" smtClean="0"/>
              <a:t>Ressourcen (zeitlich/personell), Fortbildungen</a:t>
            </a:r>
          </a:p>
          <a:p>
            <a:pPr>
              <a:buFontTx/>
              <a:buChar char="-"/>
            </a:pPr>
            <a:r>
              <a:rPr lang="de-DE" sz="2000" dirty="0" smtClean="0"/>
              <a:t>Aufgaben (z.B. Unterrichtung/Beratung u.a. des Verantwortlichen/der Beschäftigten; Überwachung; Kontaktstelle zu Datenschutzaufsichtsbehörde)</a:t>
            </a:r>
          </a:p>
          <a:p>
            <a:pPr>
              <a:buFontTx/>
              <a:buChar char="-"/>
            </a:pPr>
            <a:r>
              <a:rPr lang="de-DE" sz="2000" dirty="0" smtClean="0"/>
              <a:t>Meldepflichten/Veröffentlichungspflichten (Art. 37 Abs. 7 DSGVO)</a:t>
            </a:r>
          </a:p>
          <a:p>
            <a:pPr>
              <a:buFontTx/>
              <a:buChar char="-"/>
            </a:pPr>
            <a:endParaRPr lang="de-DE" dirty="0"/>
          </a:p>
        </p:txBody>
      </p:sp>
      <p:sp>
        <p:nvSpPr>
          <p:cNvPr id="4" name="Fußzeilenplatzhalter 3"/>
          <p:cNvSpPr>
            <a:spLocks noGrp="1"/>
          </p:cNvSpPr>
          <p:nvPr>
            <p:ph type="ftr" sz="quarter" idx="10"/>
          </p:nvPr>
        </p:nvSpPr>
        <p:spPr/>
        <p:txBody>
          <a:bodyPr/>
          <a:lstStyle/>
          <a:p>
            <a:r>
              <a:rPr lang="de-DE" altLang="de-DE" smtClean="0"/>
              <a:t>Informationsveranstaltung zur EU-Datenschutz-Grundverordnung</a:t>
            </a:r>
            <a:endParaRPr lang="de-DE" altLang="de-DE"/>
          </a:p>
        </p:txBody>
      </p:sp>
      <p:sp>
        <p:nvSpPr>
          <p:cNvPr id="5" name="Foliennummernplatzhalter 4"/>
          <p:cNvSpPr>
            <a:spLocks noGrp="1"/>
          </p:cNvSpPr>
          <p:nvPr>
            <p:ph type="sldNum" sz="quarter" idx="11"/>
          </p:nvPr>
        </p:nvSpPr>
        <p:spPr/>
        <p:txBody>
          <a:bodyPr/>
          <a:lstStyle/>
          <a:p>
            <a:fld id="{2799152F-72EF-4A95-B7FE-5223A7D118F8}" type="slidenum">
              <a:rPr lang="de-DE" altLang="de-DE" smtClean="0"/>
              <a:pPr/>
              <a:t>9</a:t>
            </a:fld>
            <a:endParaRPr lang="de-DE" altLang="de-DE"/>
          </a:p>
        </p:txBody>
      </p:sp>
    </p:spTree>
  </p:cSld>
  <p:clrMapOvr>
    <a:masterClrMapping/>
  </p:clrMapOvr>
  <p:transition>
    <p:fade thruBlk="1"/>
  </p:transition>
</p:sld>
</file>

<file path=ppt/theme/theme1.xml><?xml version="1.0" encoding="utf-8"?>
<a:theme xmlns:a="http://schemas.openxmlformats.org/drawingml/2006/main" name="Präsentation ULD">
  <a:themeElements>
    <a:clrScheme name="ULD-neu-4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ULD-neu-4">
      <a:majorFont>
        <a:latin typeface="Tahoma"/>
        <a:ea typeface=""/>
        <a:cs typeface=""/>
      </a:majorFont>
      <a:minorFont>
        <a:latin typeface="Tahoma"/>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de-DE" altLang="de-DE" sz="2000" b="0" i="0" u="none" strike="noStrike" cap="none" normalizeH="0" baseline="0" smtClean="0">
            <a:ln>
              <a:noFill/>
            </a:ln>
            <a:solidFill>
              <a:srgbClr val="2A4280"/>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de-DE" altLang="de-DE" sz="2000" b="0" i="0" u="none" strike="noStrike" cap="none" normalizeH="0" baseline="0" smtClean="0">
            <a:ln>
              <a:noFill/>
            </a:ln>
            <a:solidFill>
              <a:srgbClr val="2A4280"/>
            </a:solidFill>
            <a:effectLst/>
            <a:latin typeface="Tahoma" pitchFamily="34" charset="0"/>
          </a:defRPr>
        </a:defPPr>
      </a:lstStyle>
    </a:lnDef>
  </a:objectDefaults>
  <a:extraClrSchemeLst>
    <a:extraClrScheme>
      <a:clrScheme name="ULD-neu-4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ULD-neu-4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ULD-neu-4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ULD-neu-4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ULD-neu-4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ULD-neu-4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ULD-neu-4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ULD-neu-4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ULD-neu-4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ULD-neu-4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ULD-neu-4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ULD-neu-4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Präsentation ULD</Template>
  <TotalTime>0</TotalTime>
  <Words>2166</Words>
  <Application>Microsoft Office PowerPoint</Application>
  <PresentationFormat>Bildschirmpräsentation (4:3)</PresentationFormat>
  <Paragraphs>316</Paragraphs>
  <Slides>25</Slides>
  <Notes>2</Notes>
  <HiddenSlides>0</HiddenSlides>
  <MMClips>0</MMClips>
  <ScaleCrop>false</ScaleCrop>
  <HeadingPairs>
    <vt:vector size="8" baseType="variant">
      <vt:variant>
        <vt:lpstr>Verwendete Schriftarten</vt:lpstr>
      </vt:variant>
      <vt:variant>
        <vt:i4>3</vt:i4>
      </vt:variant>
      <vt:variant>
        <vt:lpstr>Design</vt:lpstr>
      </vt:variant>
      <vt:variant>
        <vt:i4>1</vt:i4>
      </vt:variant>
      <vt:variant>
        <vt:lpstr>Eingebettete OLE-Server</vt:lpstr>
      </vt:variant>
      <vt:variant>
        <vt:i4>1</vt:i4>
      </vt:variant>
      <vt:variant>
        <vt:lpstr>Folientitel</vt:lpstr>
      </vt:variant>
      <vt:variant>
        <vt:i4>25</vt:i4>
      </vt:variant>
    </vt:vector>
  </HeadingPairs>
  <TitlesOfParts>
    <vt:vector size="30" baseType="lpstr">
      <vt:lpstr>Arial</vt:lpstr>
      <vt:lpstr>Tahoma</vt:lpstr>
      <vt:lpstr>Wingdings</vt:lpstr>
      <vt:lpstr>Präsentation ULD</vt:lpstr>
      <vt:lpstr>Image</vt:lpstr>
      <vt:lpstr>Informationsveranstaltung zur  EU-Datenschutz-Grundverordnung (DSGVO) </vt:lpstr>
      <vt:lpstr>Übersicht</vt:lpstr>
      <vt:lpstr>I. Intention des Verordnungsgebers</vt:lpstr>
      <vt:lpstr>I. Intention des Verordnungsgebers </vt:lpstr>
      <vt:lpstr>II. Anwendbares Recht</vt:lpstr>
      <vt:lpstr>III. Was ist neu? (Auswahl)</vt:lpstr>
      <vt:lpstr>IV. Wichtige Punkte  Allgemeine Grundsätze, Art. 5 DSGVO</vt:lpstr>
      <vt:lpstr>IV. Wichtige Punkte (Auswahl)</vt:lpstr>
      <vt:lpstr>IV. Wichtige Punkte (Auswahl)</vt:lpstr>
      <vt:lpstr>IV. Wichtige Punkte (Auswahl)</vt:lpstr>
      <vt:lpstr>IV. Wichtige Punkte</vt:lpstr>
      <vt:lpstr>IV. Wichtige Punkte</vt:lpstr>
      <vt:lpstr>IV. Wichtige Punkte</vt:lpstr>
      <vt:lpstr>IV. Wichtige Punkte</vt:lpstr>
      <vt:lpstr>IV. Wichtige Punkte</vt:lpstr>
      <vt:lpstr>IV. Wichtige Punkte</vt:lpstr>
      <vt:lpstr>IV. Wichtige Punkte</vt:lpstr>
      <vt:lpstr>IV. Wichtige Punkte</vt:lpstr>
      <vt:lpstr>IV. Wichtige Punkte</vt:lpstr>
      <vt:lpstr>IV. Wichtige Punkte</vt:lpstr>
      <vt:lpstr>IV. Wichtige Punkte</vt:lpstr>
      <vt:lpstr>IV. Wichtige Punkte</vt:lpstr>
      <vt:lpstr>IV. Wichtige Punkte</vt:lpstr>
      <vt:lpstr>IV. Wichtige Punkte</vt:lpstr>
      <vt:lpstr>Weitere Informationen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Startschuss DSGVO: Die wichtigsten Neuerungen für Unternehmen auf einen Blick</dc:title>
  <dc:creator>Sven Polenz</dc:creator>
  <cp:keywords>ULD, Datenschutz</cp:keywords>
  <dc:description>www.datenschutzzentrum.de</dc:description>
  <cp:lastModifiedBy>LJR Schleswig-Holstein</cp:lastModifiedBy>
  <cp:revision>221</cp:revision>
  <cp:lastPrinted>2017-09-15T12:03:13Z</cp:lastPrinted>
  <dcterms:created xsi:type="dcterms:W3CDTF">2017-08-21T10:43:15Z</dcterms:created>
  <dcterms:modified xsi:type="dcterms:W3CDTF">2018-09-25T07:22:35Z</dcterms:modified>
</cp:coreProperties>
</file>